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5479" r:id="rId2"/>
    <p:sldId id="5480" r:id="rId3"/>
    <p:sldId id="5482" r:id="rId4"/>
    <p:sldId id="5483" r:id="rId5"/>
    <p:sldId id="5484" r:id="rId6"/>
    <p:sldId id="5485" r:id="rId7"/>
    <p:sldId id="5486" r:id="rId8"/>
    <p:sldId id="5487" r:id="rId9"/>
    <p:sldId id="5488" r:id="rId10"/>
    <p:sldId id="5489" r:id="rId11"/>
    <p:sldId id="5490" r:id="rId12"/>
    <p:sldId id="5491" r:id="rId13"/>
    <p:sldId id="5492" r:id="rId14"/>
    <p:sldId id="5493" r:id="rId15"/>
    <p:sldId id="5494" r:id="rId16"/>
    <p:sldId id="5495" r:id="rId17"/>
    <p:sldId id="5496" r:id="rId18"/>
    <p:sldId id="5497" r:id="rId19"/>
    <p:sldId id="5498" r:id="rId20"/>
    <p:sldId id="5526" r:id="rId21"/>
    <p:sldId id="5501" r:id="rId22"/>
    <p:sldId id="5502" r:id="rId23"/>
    <p:sldId id="5503" r:id="rId24"/>
    <p:sldId id="5504" r:id="rId25"/>
    <p:sldId id="5505" r:id="rId26"/>
    <p:sldId id="5506" r:id="rId27"/>
    <p:sldId id="5507" r:id="rId28"/>
    <p:sldId id="5508" r:id="rId29"/>
    <p:sldId id="5509" r:id="rId30"/>
    <p:sldId id="5523" r:id="rId31"/>
    <p:sldId id="5510" r:id="rId32"/>
    <p:sldId id="5511" r:id="rId33"/>
    <p:sldId id="5512" r:id="rId34"/>
    <p:sldId id="5513" r:id="rId35"/>
    <p:sldId id="5514" r:id="rId36"/>
    <p:sldId id="5524" r:id="rId37"/>
    <p:sldId id="5515" r:id="rId38"/>
    <p:sldId id="5516" r:id="rId39"/>
    <p:sldId id="5517" r:id="rId40"/>
    <p:sldId id="5518" r:id="rId41"/>
    <p:sldId id="5519" r:id="rId42"/>
    <p:sldId id="5525" r:id="rId43"/>
    <p:sldId id="5520" r:id="rId44"/>
    <p:sldId id="5528" r:id="rId45"/>
    <p:sldId id="5527" r:id="rId46"/>
    <p:sldId id="5521" r:id="rId47"/>
    <p:sldId id="5529" r:id="rId48"/>
    <p:sldId id="5522" r:id="rId49"/>
    <p:sldId id="5530" r:id="rId50"/>
    <p:sldId id="5531" r:id="rId51"/>
    <p:sldId id="5532" r:id="rId52"/>
    <p:sldId id="5533" r:id="rId53"/>
    <p:sldId id="5534" r:id="rId54"/>
    <p:sldId id="5535" r:id="rId55"/>
    <p:sldId id="5536" r:id="rId56"/>
    <p:sldId id="5537" r:id="rId57"/>
    <p:sldId id="5538" r:id="rId58"/>
    <p:sldId id="5539" r:id="rId59"/>
    <p:sldId id="5540" r:id="rId60"/>
    <p:sldId id="5541" r:id="rId61"/>
    <p:sldId id="5542" r:id="rId62"/>
    <p:sldId id="5543" r:id="rId63"/>
    <p:sldId id="5544" r:id="rId64"/>
    <p:sldId id="5545" r:id="rId65"/>
    <p:sldId id="5546" r:id="rId66"/>
    <p:sldId id="5547" r:id="rId67"/>
    <p:sldId id="5548" r:id="rId68"/>
    <p:sldId id="5549" r:id="rId69"/>
    <p:sldId id="5550" r:id="rId70"/>
    <p:sldId id="5551" r:id="rId71"/>
    <p:sldId id="5552" r:id="rId72"/>
    <p:sldId id="5553" r:id="rId73"/>
    <p:sldId id="5554" r:id="rId74"/>
    <p:sldId id="5555" r:id="rId75"/>
    <p:sldId id="5556" r:id="rId76"/>
    <p:sldId id="5557" r:id="rId77"/>
    <p:sldId id="5558" r:id="rId78"/>
    <p:sldId id="5559" r:id="rId79"/>
    <p:sldId id="5560" r:id="rId80"/>
    <p:sldId id="4885" r:id="rId81"/>
    <p:sldId id="5561" r:id="rId82"/>
    <p:sldId id="5562" r:id="rId83"/>
    <p:sldId id="5563" r:id="rId84"/>
    <p:sldId id="5564" r:id="rId85"/>
    <p:sldId id="5565" r:id="rId86"/>
    <p:sldId id="5566" r:id="rId87"/>
    <p:sldId id="5567" r:id="rId88"/>
    <p:sldId id="5568" r:id="rId89"/>
    <p:sldId id="5569" r:id="rId90"/>
    <p:sldId id="5570" r:id="rId91"/>
    <p:sldId id="5571" r:id="rId92"/>
    <p:sldId id="5572" r:id="rId93"/>
    <p:sldId id="5573" r:id="rId94"/>
    <p:sldId id="5574" r:id="rId95"/>
    <p:sldId id="5575" r:id="rId96"/>
    <p:sldId id="5576" r:id="rId97"/>
    <p:sldId id="4293" r:id="rId98"/>
    <p:sldId id="5577" r:id="rId99"/>
    <p:sldId id="5578" r:id="rId100"/>
    <p:sldId id="5579" r:id="rId101"/>
    <p:sldId id="5580" r:id="rId102"/>
    <p:sldId id="5581" r:id="rId103"/>
    <p:sldId id="5582" r:id="rId104"/>
    <p:sldId id="5583" r:id="rId105"/>
    <p:sldId id="5584" r:id="rId106"/>
    <p:sldId id="5585" r:id="rId107"/>
    <p:sldId id="5586" r:id="rId108"/>
    <p:sldId id="5587" r:id="rId109"/>
    <p:sldId id="5588" r:id="rId110"/>
    <p:sldId id="5589" r:id="rId111"/>
    <p:sldId id="5590" r:id="rId112"/>
    <p:sldId id="5591" r:id="rId113"/>
    <p:sldId id="5592" r:id="rId114"/>
    <p:sldId id="5593" r:id="rId115"/>
    <p:sldId id="5594" r:id="rId116"/>
    <p:sldId id="5595" r:id="rId117"/>
    <p:sldId id="5596" r:id="rId118"/>
    <p:sldId id="5597" r:id="rId119"/>
    <p:sldId id="5598" r:id="rId120"/>
    <p:sldId id="5599" r:id="rId121"/>
    <p:sldId id="5600" r:id="rId122"/>
    <p:sldId id="5601" r:id="rId123"/>
    <p:sldId id="5602" r:id="rId124"/>
    <p:sldId id="5603" r:id="rId125"/>
    <p:sldId id="5604" r:id="rId126"/>
    <p:sldId id="1695" r:id="rId127"/>
    <p:sldId id="5605" r:id="rId128"/>
    <p:sldId id="5606" r:id="rId129"/>
    <p:sldId id="5607" r:id="rId130"/>
    <p:sldId id="5608" r:id="rId131"/>
    <p:sldId id="5609" r:id="rId132"/>
    <p:sldId id="5610" r:id="rId133"/>
    <p:sldId id="5611" r:id="rId134"/>
    <p:sldId id="5612" r:id="rId135"/>
    <p:sldId id="5613" r:id="rId136"/>
    <p:sldId id="5614" r:id="rId137"/>
    <p:sldId id="5615" r:id="rId138"/>
    <p:sldId id="5616" r:id="rId139"/>
    <p:sldId id="5467" r:id="rId140"/>
    <p:sldId id="5617" r:id="rId141"/>
    <p:sldId id="5618" r:id="rId142"/>
    <p:sldId id="5619" r:id="rId143"/>
    <p:sldId id="5620"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D0630E0-C521-42B3-B007-41011DF623A5}">
          <p14:sldIdLst>
            <p14:sldId id="5479"/>
            <p14:sldId id="5480"/>
            <p14:sldId id="5482"/>
            <p14:sldId id="5483"/>
            <p14:sldId id="5484"/>
            <p14:sldId id="5485"/>
            <p14:sldId id="5486"/>
            <p14:sldId id="5487"/>
            <p14:sldId id="5488"/>
            <p14:sldId id="5489"/>
            <p14:sldId id="5490"/>
            <p14:sldId id="5491"/>
            <p14:sldId id="5492"/>
            <p14:sldId id="5493"/>
            <p14:sldId id="5494"/>
            <p14:sldId id="5495"/>
            <p14:sldId id="5496"/>
            <p14:sldId id="5497"/>
            <p14:sldId id="5498"/>
            <p14:sldId id="5526"/>
            <p14:sldId id="5501"/>
            <p14:sldId id="5502"/>
            <p14:sldId id="5503"/>
            <p14:sldId id="5504"/>
            <p14:sldId id="5505"/>
            <p14:sldId id="5506"/>
            <p14:sldId id="5507"/>
            <p14:sldId id="5508"/>
            <p14:sldId id="5509"/>
            <p14:sldId id="5523"/>
            <p14:sldId id="5510"/>
            <p14:sldId id="5511"/>
            <p14:sldId id="5512"/>
            <p14:sldId id="5513"/>
            <p14:sldId id="5514"/>
            <p14:sldId id="5524"/>
            <p14:sldId id="5515"/>
            <p14:sldId id="5516"/>
            <p14:sldId id="5517"/>
            <p14:sldId id="5518"/>
            <p14:sldId id="5519"/>
            <p14:sldId id="5525"/>
            <p14:sldId id="5520"/>
            <p14:sldId id="5528"/>
            <p14:sldId id="5527"/>
            <p14:sldId id="5521"/>
            <p14:sldId id="5529"/>
            <p14:sldId id="5522"/>
            <p14:sldId id="5530"/>
            <p14:sldId id="5531"/>
            <p14:sldId id="5532"/>
            <p14:sldId id="5533"/>
            <p14:sldId id="5534"/>
            <p14:sldId id="5535"/>
            <p14:sldId id="5536"/>
            <p14:sldId id="5537"/>
            <p14:sldId id="5538"/>
            <p14:sldId id="5539"/>
            <p14:sldId id="5540"/>
            <p14:sldId id="5541"/>
            <p14:sldId id="5542"/>
            <p14:sldId id="5543"/>
            <p14:sldId id="5544"/>
            <p14:sldId id="5545"/>
            <p14:sldId id="5546"/>
            <p14:sldId id="5547"/>
            <p14:sldId id="5548"/>
            <p14:sldId id="5549"/>
            <p14:sldId id="5550"/>
            <p14:sldId id="5551"/>
            <p14:sldId id="5552"/>
            <p14:sldId id="5553"/>
            <p14:sldId id="5554"/>
            <p14:sldId id="5555"/>
            <p14:sldId id="5556"/>
            <p14:sldId id="5557"/>
            <p14:sldId id="5558"/>
            <p14:sldId id="5559"/>
            <p14:sldId id="5560"/>
            <p14:sldId id="4885"/>
            <p14:sldId id="5561"/>
            <p14:sldId id="5562"/>
            <p14:sldId id="5563"/>
            <p14:sldId id="5564"/>
            <p14:sldId id="5565"/>
            <p14:sldId id="5566"/>
            <p14:sldId id="5567"/>
            <p14:sldId id="5568"/>
            <p14:sldId id="5569"/>
            <p14:sldId id="5570"/>
            <p14:sldId id="5571"/>
            <p14:sldId id="5572"/>
            <p14:sldId id="5573"/>
            <p14:sldId id="5574"/>
            <p14:sldId id="5575"/>
            <p14:sldId id="5576"/>
            <p14:sldId id="4293"/>
            <p14:sldId id="5577"/>
            <p14:sldId id="5578"/>
            <p14:sldId id="5579"/>
            <p14:sldId id="5580"/>
            <p14:sldId id="5581"/>
            <p14:sldId id="5582"/>
            <p14:sldId id="5583"/>
            <p14:sldId id="5584"/>
            <p14:sldId id="5585"/>
            <p14:sldId id="5586"/>
            <p14:sldId id="5587"/>
            <p14:sldId id="5588"/>
            <p14:sldId id="5589"/>
            <p14:sldId id="5590"/>
            <p14:sldId id="5591"/>
            <p14:sldId id="5592"/>
            <p14:sldId id="5593"/>
            <p14:sldId id="5594"/>
            <p14:sldId id="5595"/>
            <p14:sldId id="5596"/>
            <p14:sldId id="5597"/>
            <p14:sldId id="5598"/>
            <p14:sldId id="5599"/>
            <p14:sldId id="5600"/>
            <p14:sldId id="5601"/>
            <p14:sldId id="5602"/>
            <p14:sldId id="5603"/>
            <p14:sldId id="5604"/>
            <p14:sldId id="1695"/>
            <p14:sldId id="5605"/>
            <p14:sldId id="5606"/>
            <p14:sldId id="5607"/>
            <p14:sldId id="5608"/>
            <p14:sldId id="5609"/>
            <p14:sldId id="5610"/>
            <p14:sldId id="5611"/>
            <p14:sldId id="5612"/>
            <p14:sldId id="5613"/>
            <p14:sldId id="5614"/>
            <p14:sldId id="5615"/>
            <p14:sldId id="5616"/>
            <p14:sldId id="5467"/>
            <p14:sldId id="5617"/>
            <p14:sldId id="5618"/>
            <p14:sldId id="5619"/>
            <p14:sldId id="56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99FF"/>
    <a:srgbClr val="00FFCC"/>
    <a:srgbClr val="FF33CC"/>
    <a:srgbClr val="ADB93D"/>
    <a:srgbClr val="DAF006"/>
    <a:srgbClr val="00FF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B06C8-CB92-4597-A071-B1877E1EFDD8}" v="15" dt="2026-01-26T17:38:03.3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90016" autoAdjust="0"/>
  </p:normalViewPr>
  <p:slideViewPr>
    <p:cSldViewPr snapToGrid="0">
      <p:cViewPr>
        <p:scale>
          <a:sx n="87" d="100"/>
          <a:sy n="87" d="100"/>
        </p:scale>
        <p:origin x="222" y="30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thical ." userId="7eefe818fa295732" providerId="LiveId" clId="{2005FB2C-F423-4D1C-9B31-9717704504BB}"/>
    <pc:docChg chg="undo custSel addSld delSld modSld sldOrd delMainMaster modSection">
      <pc:chgData name="Melithical ." userId="7eefe818fa295732" providerId="LiveId" clId="{2005FB2C-F423-4D1C-9B31-9717704504BB}" dt="2026-01-26T17:38:03.365" v="1138" actId="20577"/>
      <pc:docMkLst>
        <pc:docMk/>
      </pc:docMkLst>
      <pc:sldChg chg="del">
        <pc:chgData name="Melithical ." userId="7eefe818fa295732" providerId="LiveId" clId="{2005FB2C-F423-4D1C-9B31-9717704504BB}" dt="2026-01-26T00:13:58.106" v="163" actId="47"/>
        <pc:sldMkLst>
          <pc:docMk/>
          <pc:sldMk cId="3242472441" sldId="451"/>
        </pc:sldMkLst>
      </pc:sldChg>
      <pc:sldChg chg="addSp delSp modSp del mod">
        <pc:chgData name="Melithical ." userId="7eefe818fa295732" providerId="LiveId" clId="{2005FB2C-F423-4D1C-9B31-9717704504BB}" dt="2026-01-26T17:08:30.503" v="899" actId="47"/>
        <pc:sldMkLst>
          <pc:docMk/>
          <pc:sldMk cId="340385658" sldId="561"/>
        </pc:sldMkLst>
        <pc:spChg chg="mod">
          <ac:chgData name="Melithical ." userId="7eefe818fa295732" providerId="LiveId" clId="{2005FB2C-F423-4D1C-9B31-9717704504BB}" dt="2026-01-26T17:05:54.513" v="880" actId="1076"/>
          <ac:spMkLst>
            <pc:docMk/>
            <pc:sldMk cId="340385658" sldId="561"/>
            <ac:spMk id="2" creationId="{80BC8DCB-45CB-DA5C-1486-DF35FAA4B38A}"/>
          </ac:spMkLst>
        </pc:spChg>
        <pc:spChg chg="mod">
          <ac:chgData name="Melithical ." userId="7eefe818fa295732" providerId="LiveId" clId="{2005FB2C-F423-4D1C-9B31-9717704504BB}" dt="2026-01-26T17:03:44.114" v="866" actId="1076"/>
          <ac:spMkLst>
            <pc:docMk/>
            <pc:sldMk cId="340385658" sldId="561"/>
            <ac:spMk id="11" creationId="{3BE6B500-B1B8-0079-1958-C88E602B781F}"/>
          </ac:spMkLst>
        </pc:spChg>
        <pc:spChg chg="mod">
          <ac:chgData name="Melithical ." userId="7eefe818fa295732" providerId="LiveId" clId="{2005FB2C-F423-4D1C-9B31-9717704504BB}" dt="2026-01-26T17:02:31.044" v="847" actId="1076"/>
          <ac:spMkLst>
            <pc:docMk/>
            <pc:sldMk cId="340385658" sldId="561"/>
            <ac:spMk id="14" creationId="{A93E47EF-ACDB-192D-0386-4655379B7EF4}"/>
          </ac:spMkLst>
        </pc:spChg>
        <pc:spChg chg="mod">
          <ac:chgData name="Melithical ." userId="7eefe818fa295732" providerId="LiveId" clId="{2005FB2C-F423-4D1C-9B31-9717704504BB}" dt="2026-01-26T17:06:00.571" v="881" actId="1076"/>
          <ac:spMkLst>
            <pc:docMk/>
            <pc:sldMk cId="340385658" sldId="561"/>
            <ac:spMk id="16" creationId="{E04A6F17-DC49-9C1A-0BAA-8741DE559FC7}"/>
          </ac:spMkLst>
        </pc:spChg>
        <pc:picChg chg="del mod">
          <ac:chgData name="Melithical ." userId="7eefe818fa295732" providerId="LiveId" clId="{2005FB2C-F423-4D1C-9B31-9717704504BB}" dt="2026-01-26T17:01:07.435" v="827" actId="478"/>
          <ac:picMkLst>
            <pc:docMk/>
            <pc:sldMk cId="340385658" sldId="561"/>
            <ac:picMk id="6" creationId="{60B138B2-2CF7-A833-162E-82FF07A66F6D}"/>
          </ac:picMkLst>
        </pc:picChg>
        <pc:picChg chg="del">
          <ac:chgData name="Melithical ." userId="7eefe818fa295732" providerId="LiveId" clId="{2005FB2C-F423-4D1C-9B31-9717704504BB}" dt="2026-01-26T17:01:04.176" v="826" actId="478"/>
          <ac:picMkLst>
            <pc:docMk/>
            <pc:sldMk cId="340385658" sldId="561"/>
            <ac:picMk id="12" creationId="{27CAFAE0-E111-935E-1CFC-2762835F9A14}"/>
          </ac:picMkLst>
        </pc:picChg>
        <pc:picChg chg="mod">
          <ac:chgData name="Melithical ." userId="7eefe818fa295732" providerId="LiveId" clId="{2005FB2C-F423-4D1C-9B31-9717704504BB}" dt="2026-01-26T17:05:46.211" v="878" actId="1076"/>
          <ac:picMkLst>
            <pc:docMk/>
            <pc:sldMk cId="340385658" sldId="561"/>
            <ac:picMk id="13" creationId="{ECAF8FCF-F213-7E57-23BC-202CC8B92B01}"/>
          </ac:picMkLst>
        </pc:picChg>
        <pc:picChg chg="add mod ord">
          <ac:chgData name="Melithical ." userId="7eefe818fa295732" providerId="LiveId" clId="{2005FB2C-F423-4D1C-9B31-9717704504BB}" dt="2026-01-26T17:06:58.868" v="888" actId="1076"/>
          <ac:picMkLst>
            <pc:docMk/>
            <pc:sldMk cId="340385658" sldId="561"/>
            <ac:picMk id="17" creationId="{A9E2C707-6AB1-051A-AFF6-DE22E7954BA5}"/>
          </ac:picMkLst>
        </pc:picChg>
        <pc:picChg chg="add mod">
          <ac:chgData name="Melithical ." userId="7eefe818fa295732" providerId="LiveId" clId="{2005FB2C-F423-4D1C-9B31-9717704504BB}" dt="2026-01-26T17:05:21.629" v="877" actId="1076"/>
          <ac:picMkLst>
            <pc:docMk/>
            <pc:sldMk cId="340385658" sldId="561"/>
            <ac:picMk id="18" creationId="{E42D9A1D-2A30-2582-DF8E-F1DAFDFFFA65}"/>
          </ac:picMkLst>
        </pc:picChg>
        <pc:picChg chg="add mod">
          <ac:chgData name="Melithical ." userId="7eefe818fa295732" providerId="LiveId" clId="{2005FB2C-F423-4D1C-9B31-9717704504BB}" dt="2026-01-26T17:07:18.259" v="895" actId="1076"/>
          <ac:picMkLst>
            <pc:docMk/>
            <pc:sldMk cId="340385658" sldId="561"/>
            <ac:picMk id="19" creationId="{77F23BE3-DB3B-6D0E-A47C-8E608EED8B57}"/>
          </ac:picMkLst>
        </pc:picChg>
      </pc:sldChg>
      <pc:sldChg chg="del">
        <pc:chgData name="Melithical ." userId="7eefe818fa295732" providerId="LiveId" clId="{2005FB2C-F423-4D1C-9B31-9717704504BB}" dt="2026-01-26T16:12:47.124" v="506" actId="47"/>
        <pc:sldMkLst>
          <pc:docMk/>
          <pc:sldMk cId="3306372957" sldId="618"/>
        </pc:sldMkLst>
      </pc:sldChg>
      <pc:sldChg chg="del">
        <pc:chgData name="Melithical ." userId="7eefe818fa295732" providerId="LiveId" clId="{2005FB2C-F423-4D1C-9B31-9717704504BB}" dt="2026-01-26T16:12:12.946" v="502" actId="47"/>
        <pc:sldMkLst>
          <pc:docMk/>
          <pc:sldMk cId="2879067448" sldId="620"/>
        </pc:sldMkLst>
      </pc:sldChg>
      <pc:sldChg chg="del">
        <pc:chgData name="Melithical ." userId="7eefe818fa295732" providerId="LiveId" clId="{2005FB2C-F423-4D1C-9B31-9717704504BB}" dt="2026-01-26T16:13:18.352" v="510" actId="47"/>
        <pc:sldMkLst>
          <pc:docMk/>
          <pc:sldMk cId="518742402" sldId="625"/>
        </pc:sldMkLst>
      </pc:sldChg>
      <pc:sldChg chg="del">
        <pc:chgData name="Melithical ." userId="7eefe818fa295732" providerId="LiveId" clId="{2005FB2C-F423-4D1C-9B31-9717704504BB}" dt="2026-01-26T16:14:20.757" v="519" actId="47"/>
        <pc:sldMkLst>
          <pc:docMk/>
          <pc:sldMk cId="3276314687" sldId="626"/>
        </pc:sldMkLst>
      </pc:sldChg>
      <pc:sldChg chg="del">
        <pc:chgData name="Melithical ." userId="7eefe818fa295732" providerId="LiveId" clId="{2005FB2C-F423-4D1C-9B31-9717704504BB}" dt="2026-01-26T16:13:50.999" v="515" actId="47"/>
        <pc:sldMkLst>
          <pc:docMk/>
          <pc:sldMk cId="1692753435" sldId="627"/>
        </pc:sldMkLst>
      </pc:sldChg>
      <pc:sldChg chg="del">
        <pc:chgData name="Melithical ." userId="7eefe818fa295732" providerId="LiveId" clId="{2005FB2C-F423-4D1C-9B31-9717704504BB}" dt="2026-01-26T16:14:48.185" v="523" actId="47"/>
        <pc:sldMkLst>
          <pc:docMk/>
          <pc:sldMk cId="2219602771" sldId="628"/>
        </pc:sldMkLst>
      </pc:sldChg>
      <pc:sldChg chg="del">
        <pc:chgData name="Melithical ." userId="7eefe818fa295732" providerId="LiveId" clId="{2005FB2C-F423-4D1C-9B31-9717704504BB}" dt="2026-01-26T16:28:20.440" v="543" actId="47"/>
        <pc:sldMkLst>
          <pc:docMk/>
          <pc:sldMk cId="287189493" sldId="629"/>
        </pc:sldMkLst>
      </pc:sldChg>
      <pc:sldChg chg="del">
        <pc:chgData name="Melithical ." userId="7eefe818fa295732" providerId="LiveId" clId="{2005FB2C-F423-4D1C-9B31-9717704504BB}" dt="2026-01-26T16:15:35.059" v="531" actId="47"/>
        <pc:sldMkLst>
          <pc:docMk/>
          <pc:sldMk cId="2139627941" sldId="630"/>
        </pc:sldMkLst>
      </pc:sldChg>
      <pc:sldChg chg="del">
        <pc:chgData name="Melithical ." userId="7eefe818fa295732" providerId="LiveId" clId="{2005FB2C-F423-4D1C-9B31-9717704504BB}" dt="2026-01-26T16:15:11.407" v="527" actId="47"/>
        <pc:sldMkLst>
          <pc:docMk/>
          <pc:sldMk cId="608479995" sldId="646"/>
        </pc:sldMkLst>
      </pc:sldChg>
      <pc:sldChg chg="del">
        <pc:chgData name="Melithical ." userId="7eefe818fa295732" providerId="LiveId" clId="{2005FB2C-F423-4D1C-9B31-9717704504BB}" dt="2026-01-26T16:27:32.800" v="535" actId="47"/>
        <pc:sldMkLst>
          <pc:docMk/>
          <pc:sldMk cId="2761050593" sldId="647"/>
        </pc:sldMkLst>
      </pc:sldChg>
      <pc:sldChg chg="del">
        <pc:chgData name="Melithical ." userId="7eefe818fa295732" providerId="LiveId" clId="{2005FB2C-F423-4D1C-9B31-9717704504BB}" dt="2026-01-26T16:27:54.729" v="539" actId="47"/>
        <pc:sldMkLst>
          <pc:docMk/>
          <pc:sldMk cId="1763052254" sldId="648"/>
        </pc:sldMkLst>
      </pc:sldChg>
      <pc:sldChg chg="del">
        <pc:chgData name="Melithical ." userId="7eefe818fa295732" providerId="LiveId" clId="{2005FB2C-F423-4D1C-9B31-9717704504BB}" dt="2026-01-26T00:32:34.064" v="312" actId="47"/>
        <pc:sldMkLst>
          <pc:docMk/>
          <pc:sldMk cId="1838658425" sldId="672"/>
        </pc:sldMkLst>
      </pc:sldChg>
      <pc:sldChg chg="del">
        <pc:chgData name="Melithical ." userId="7eefe818fa295732" providerId="LiveId" clId="{2005FB2C-F423-4D1C-9B31-9717704504BB}" dt="2026-01-26T00:40:10.542" v="344" actId="47"/>
        <pc:sldMkLst>
          <pc:docMk/>
          <pc:sldMk cId="401874335" sldId="676"/>
        </pc:sldMkLst>
      </pc:sldChg>
      <pc:sldChg chg="del">
        <pc:chgData name="Melithical ." userId="7eefe818fa295732" providerId="LiveId" clId="{2005FB2C-F423-4D1C-9B31-9717704504BB}" dt="2026-01-26T00:41:08.831" v="352" actId="47"/>
        <pc:sldMkLst>
          <pc:docMk/>
          <pc:sldMk cId="729338573" sldId="678"/>
        </pc:sldMkLst>
      </pc:sldChg>
      <pc:sldChg chg="del">
        <pc:chgData name="Melithical ." userId="7eefe818fa295732" providerId="LiveId" clId="{2005FB2C-F423-4D1C-9B31-9717704504BB}" dt="2026-01-26T17:25:16.221" v="1068" actId="47"/>
        <pc:sldMkLst>
          <pc:docMk/>
          <pc:sldMk cId="2775980151" sldId="1056"/>
        </pc:sldMkLst>
      </pc:sldChg>
      <pc:sldChg chg="del">
        <pc:chgData name="Melithical ." userId="7eefe818fa295732" providerId="LiveId" clId="{2005FB2C-F423-4D1C-9B31-9717704504BB}" dt="2026-01-26T17:25:41.314" v="1072" actId="47"/>
        <pc:sldMkLst>
          <pc:docMk/>
          <pc:sldMk cId="1501851701" sldId="1057"/>
        </pc:sldMkLst>
      </pc:sldChg>
      <pc:sldChg chg="addSp delSp modSp del mod">
        <pc:chgData name="Melithical ." userId="7eefe818fa295732" providerId="LiveId" clId="{2005FB2C-F423-4D1C-9B31-9717704504BB}" dt="2026-01-26T17:36:15.162" v="1132" actId="47"/>
        <pc:sldMkLst>
          <pc:docMk/>
          <pc:sldMk cId="2541932446" sldId="1478"/>
        </pc:sldMkLst>
        <pc:picChg chg="mod">
          <ac:chgData name="Melithical ." userId="7eefe818fa295732" providerId="LiveId" clId="{2005FB2C-F423-4D1C-9B31-9717704504BB}" dt="2026-01-26T17:35:41.584" v="1127" actId="14100"/>
          <ac:picMkLst>
            <pc:docMk/>
            <pc:sldMk cId="2541932446" sldId="1478"/>
            <ac:picMk id="3" creationId="{E337AB45-22ED-4799-4FC1-900D8FD5BB07}"/>
          </ac:picMkLst>
        </pc:picChg>
        <pc:picChg chg="add del">
          <ac:chgData name="Melithical ." userId="7eefe818fa295732" providerId="LiveId" clId="{2005FB2C-F423-4D1C-9B31-9717704504BB}" dt="2026-01-26T17:10:56.435" v="996" actId="478"/>
          <ac:picMkLst>
            <pc:docMk/>
            <pc:sldMk cId="2541932446" sldId="1478"/>
            <ac:picMk id="4" creationId="{97638EE8-2179-D6C1-774B-DD5045576C2C}"/>
          </ac:picMkLst>
        </pc:picChg>
        <pc:picChg chg="add mod">
          <ac:chgData name="Melithical ." userId="7eefe818fa295732" providerId="LiveId" clId="{2005FB2C-F423-4D1C-9B31-9717704504BB}" dt="2026-01-26T17:35:50.941" v="1128" actId="571"/>
          <ac:picMkLst>
            <pc:docMk/>
            <pc:sldMk cId="2541932446" sldId="1478"/>
            <ac:picMk id="6" creationId="{EDFA49AA-872D-6B92-A253-8D54F04B6E38}"/>
          </ac:picMkLst>
        </pc:picChg>
      </pc:sldChg>
      <pc:sldChg chg="del">
        <pc:chgData name="Melithical ." userId="7eefe818fa295732" providerId="LiveId" clId="{2005FB2C-F423-4D1C-9B31-9717704504BB}" dt="2026-01-26T16:30:53.613" v="564" actId="47"/>
        <pc:sldMkLst>
          <pc:docMk/>
          <pc:sldMk cId="457254611" sldId="1598"/>
        </pc:sldMkLst>
      </pc:sldChg>
      <pc:sldChg chg="del">
        <pc:chgData name="Melithical ." userId="7eefe818fa295732" providerId="LiveId" clId="{2005FB2C-F423-4D1C-9B31-9717704504BB}" dt="2026-01-26T16:34:34.931" v="620" actId="47"/>
        <pc:sldMkLst>
          <pc:docMk/>
          <pc:sldMk cId="3915842224" sldId="1604"/>
        </pc:sldMkLst>
      </pc:sldChg>
      <pc:sldChg chg="del">
        <pc:chgData name="Melithical ." userId="7eefe818fa295732" providerId="LiveId" clId="{2005FB2C-F423-4D1C-9B31-9717704504BB}" dt="2026-01-26T16:39:21.025" v="636" actId="47"/>
        <pc:sldMkLst>
          <pc:docMk/>
          <pc:sldMk cId="3494844842" sldId="1609"/>
        </pc:sldMkLst>
      </pc:sldChg>
      <pc:sldChg chg="del">
        <pc:chgData name="Melithical ." userId="7eefe818fa295732" providerId="LiveId" clId="{2005FB2C-F423-4D1C-9B31-9717704504BB}" dt="2026-01-26T17:22:23.143" v="1048" actId="47"/>
        <pc:sldMkLst>
          <pc:docMk/>
          <pc:sldMk cId="614933741" sldId="1692"/>
        </pc:sldMkLst>
      </pc:sldChg>
      <pc:sldChg chg="del">
        <pc:chgData name="Melithical ." userId="7eefe818fa295732" providerId="LiveId" clId="{2005FB2C-F423-4D1C-9B31-9717704504BB}" dt="2026-01-26T17:23:08.109" v="1052" actId="47"/>
        <pc:sldMkLst>
          <pc:docMk/>
          <pc:sldMk cId="3090267645" sldId="1693"/>
        </pc:sldMkLst>
      </pc:sldChg>
      <pc:sldChg chg="del">
        <pc:chgData name="Melithical ." userId="7eefe818fa295732" providerId="LiveId" clId="{2005FB2C-F423-4D1C-9B31-9717704504BB}" dt="2026-01-26T16:44:02.857" v="730" actId="47"/>
        <pc:sldMkLst>
          <pc:docMk/>
          <pc:sldMk cId="3696829874" sldId="1885"/>
        </pc:sldMkLst>
      </pc:sldChg>
      <pc:sldChg chg="del">
        <pc:chgData name="Melithical ." userId="7eefe818fa295732" providerId="LiveId" clId="{2005FB2C-F423-4D1C-9B31-9717704504BB}" dt="2026-01-26T16:44:24.697" v="734" actId="47"/>
        <pc:sldMkLst>
          <pc:docMk/>
          <pc:sldMk cId="2129132828" sldId="1886"/>
        </pc:sldMkLst>
      </pc:sldChg>
      <pc:sldChg chg="del">
        <pc:chgData name="Melithical ." userId="7eefe818fa295732" providerId="LiveId" clId="{2005FB2C-F423-4D1C-9B31-9717704504BB}" dt="2026-01-26T16:44:45.367" v="738" actId="47"/>
        <pc:sldMkLst>
          <pc:docMk/>
          <pc:sldMk cId="34963061" sldId="1887"/>
        </pc:sldMkLst>
      </pc:sldChg>
      <pc:sldChg chg="del">
        <pc:chgData name="Melithical ." userId="7eefe818fa295732" providerId="LiveId" clId="{2005FB2C-F423-4D1C-9B31-9717704504BB}" dt="2026-01-26T16:45:08.492" v="742" actId="47"/>
        <pc:sldMkLst>
          <pc:docMk/>
          <pc:sldMk cId="1582581101" sldId="1888"/>
        </pc:sldMkLst>
      </pc:sldChg>
      <pc:sldChg chg="del">
        <pc:chgData name="Melithical ." userId="7eefe818fa295732" providerId="LiveId" clId="{2005FB2C-F423-4D1C-9B31-9717704504BB}" dt="2026-01-26T16:45:32.608" v="746" actId="47"/>
        <pc:sldMkLst>
          <pc:docMk/>
          <pc:sldMk cId="526687263" sldId="1889"/>
        </pc:sldMkLst>
      </pc:sldChg>
      <pc:sldChg chg="del">
        <pc:chgData name="Melithical ." userId="7eefe818fa295732" providerId="LiveId" clId="{2005FB2C-F423-4D1C-9B31-9717704504BB}" dt="2026-01-26T16:45:56.715" v="750" actId="47"/>
        <pc:sldMkLst>
          <pc:docMk/>
          <pc:sldMk cId="1802277726" sldId="1890"/>
        </pc:sldMkLst>
      </pc:sldChg>
      <pc:sldChg chg="del">
        <pc:chgData name="Melithical ." userId="7eefe818fa295732" providerId="LiveId" clId="{2005FB2C-F423-4D1C-9B31-9717704504BB}" dt="2026-01-26T16:46:18.329" v="754" actId="47"/>
        <pc:sldMkLst>
          <pc:docMk/>
          <pc:sldMk cId="369324096" sldId="1891"/>
        </pc:sldMkLst>
      </pc:sldChg>
      <pc:sldChg chg="del">
        <pc:chgData name="Melithical ." userId="7eefe818fa295732" providerId="LiveId" clId="{2005FB2C-F423-4D1C-9B31-9717704504BB}" dt="2026-01-26T16:46:39.883" v="758" actId="47"/>
        <pc:sldMkLst>
          <pc:docMk/>
          <pc:sldMk cId="3729794372" sldId="1892"/>
        </pc:sldMkLst>
      </pc:sldChg>
      <pc:sldChg chg="del">
        <pc:chgData name="Melithical ." userId="7eefe818fa295732" providerId="LiveId" clId="{2005FB2C-F423-4D1C-9B31-9717704504BB}" dt="2026-01-26T16:46:59.629" v="762" actId="47"/>
        <pc:sldMkLst>
          <pc:docMk/>
          <pc:sldMk cId="4268996598" sldId="1893"/>
        </pc:sldMkLst>
      </pc:sldChg>
      <pc:sldChg chg="del">
        <pc:chgData name="Melithical ." userId="7eefe818fa295732" providerId="LiveId" clId="{2005FB2C-F423-4D1C-9B31-9717704504BB}" dt="2026-01-26T16:47:20.788" v="766" actId="47"/>
        <pc:sldMkLst>
          <pc:docMk/>
          <pc:sldMk cId="1654101332" sldId="1894"/>
        </pc:sldMkLst>
      </pc:sldChg>
      <pc:sldChg chg="del">
        <pc:chgData name="Melithical ." userId="7eefe818fa295732" providerId="LiveId" clId="{2005FB2C-F423-4D1C-9B31-9717704504BB}" dt="2026-01-26T16:48:02.261" v="770" actId="47"/>
        <pc:sldMkLst>
          <pc:docMk/>
          <pc:sldMk cId="1325265073" sldId="1895"/>
        </pc:sldMkLst>
      </pc:sldChg>
      <pc:sldChg chg="del">
        <pc:chgData name="Melithical ." userId="7eefe818fa295732" providerId="LiveId" clId="{2005FB2C-F423-4D1C-9B31-9717704504BB}" dt="2026-01-26T16:48:28.230" v="774" actId="47"/>
        <pc:sldMkLst>
          <pc:docMk/>
          <pc:sldMk cId="3331477543" sldId="1896"/>
        </pc:sldMkLst>
      </pc:sldChg>
      <pc:sldChg chg="del">
        <pc:chgData name="Melithical ." userId="7eefe818fa295732" providerId="LiveId" clId="{2005FB2C-F423-4D1C-9B31-9717704504BB}" dt="2026-01-26T16:48:49.129" v="778" actId="47"/>
        <pc:sldMkLst>
          <pc:docMk/>
          <pc:sldMk cId="2943769608" sldId="1897"/>
        </pc:sldMkLst>
      </pc:sldChg>
      <pc:sldChg chg="del">
        <pc:chgData name="Melithical ." userId="7eefe818fa295732" providerId="LiveId" clId="{2005FB2C-F423-4D1C-9B31-9717704504BB}" dt="2026-01-26T17:24:10.653" v="1060" actId="47"/>
        <pc:sldMkLst>
          <pc:docMk/>
          <pc:sldMk cId="313370600" sldId="2270"/>
        </pc:sldMkLst>
      </pc:sldChg>
      <pc:sldChg chg="del">
        <pc:chgData name="Melithical ." userId="7eefe818fa295732" providerId="LiveId" clId="{2005FB2C-F423-4D1C-9B31-9717704504BB}" dt="2026-01-26T17:24:41.340" v="1064" actId="47"/>
        <pc:sldMkLst>
          <pc:docMk/>
          <pc:sldMk cId="1113657957" sldId="2271"/>
        </pc:sldMkLst>
      </pc:sldChg>
      <pc:sldChg chg="del">
        <pc:chgData name="Melithical ." userId="7eefe818fa295732" providerId="LiveId" clId="{2005FB2C-F423-4D1C-9B31-9717704504BB}" dt="2026-01-26T17:15:38.720" v="1036" actId="47"/>
        <pc:sldMkLst>
          <pc:docMk/>
          <pc:sldMk cId="2965673657" sldId="2387"/>
        </pc:sldMkLst>
      </pc:sldChg>
      <pc:sldChg chg="del">
        <pc:chgData name="Melithical ." userId="7eefe818fa295732" providerId="LiveId" clId="{2005FB2C-F423-4D1C-9B31-9717704504BB}" dt="2026-01-26T17:26:25.824" v="1079" actId="47"/>
        <pc:sldMkLst>
          <pc:docMk/>
          <pc:sldMk cId="392933757" sldId="2390"/>
        </pc:sldMkLst>
      </pc:sldChg>
      <pc:sldChg chg="del">
        <pc:chgData name="Melithical ." userId="7eefe818fa295732" providerId="LiveId" clId="{2005FB2C-F423-4D1C-9B31-9717704504BB}" dt="2026-01-26T17:27:31.024" v="1083" actId="47"/>
        <pc:sldMkLst>
          <pc:docMk/>
          <pc:sldMk cId="4139361992" sldId="2391"/>
        </pc:sldMkLst>
      </pc:sldChg>
      <pc:sldChg chg="del">
        <pc:chgData name="Melithical ." userId="7eefe818fa295732" providerId="LiveId" clId="{2005FB2C-F423-4D1C-9B31-9717704504BB}" dt="2026-01-26T16:29:49.394" v="556" actId="47"/>
        <pc:sldMkLst>
          <pc:docMk/>
          <pc:sldMk cId="2114163650" sldId="2392"/>
        </pc:sldMkLst>
      </pc:sldChg>
      <pc:sldChg chg="del">
        <pc:chgData name="Melithical ." userId="7eefe818fa295732" providerId="LiveId" clId="{2005FB2C-F423-4D1C-9B31-9717704504BB}" dt="2026-01-26T17:27:54.009" v="1087" actId="47"/>
        <pc:sldMkLst>
          <pc:docMk/>
          <pc:sldMk cId="3363455678" sldId="2394"/>
        </pc:sldMkLst>
      </pc:sldChg>
      <pc:sldChg chg="del">
        <pc:chgData name="Melithical ." userId="7eefe818fa295732" providerId="LiveId" clId="{2005FB2C-F423-4D1C-9B31-9717704504BB}" dt="2026-01-26T17:28:22.183" v="1091" actId="47"/>
        <pc:sldMkLst>
          <pc:docMk/>
          <pc:sldMk cId="3722188507" sldId="2395"/>
        </pc:sldMkLst>
      </pc:sldChg>
      <pc:sldChg chg="del">
        <pc:chgData name="Melithical ." userId="7eefe818fa295732" providerId="LiveId" clId="{2005FB2C-F423-4D1C-9B31-9717704504BB}" dt="2026-01-26T16:30:20.465" v="560" actId="47"/>
        <pc:sldMkLst>
          <pc:docMk/>
          <pc:sldMk cId="2434241313" sldId="2491"/>
        </pc:sldMkLst>
      </pc:sldChg>
      <pc:sldChg chg="del">
        <pc:chgData name="Melithical ." userId="7eefe818fa295732" providerId="LiveId" clId="{2005FB2C-F423-4D1C-9B31-9717704504BB}" dt="2026-01-26T17:16:26.642" v="1044" actId="47"/>
        <pc:sldMkLst>
          <pc:docMk/>
          <pc:sldMk cId="2452182518" sldId="2492"/>
        </pc:sldMkLst>
      </pc:sldChg>
      <pc:sldChg chg="del">
        <pc:chgData name="Melithical ." userId="7eefe818fa295732" providerId="LiveId" clId="{2005FB2C-F423-4D1C-9B31-9717704504BB}" dt="2026-01-26T17:16:05.145" v="1040" actId="47"/>
        <pc:sldMkLst>
          <pc:docMk/>
          <pc:sldMk cId="1533413888" sldId="2563"/>
        </pc:sldMkLst>
      </pc:sldChg>
      <pc:sldChg chg="del">
        <pc:chgData name="Melithical ." userId="7eefe818fa295732" providerId="LiveId" clId="{2005FB2C-F423-4D1C-9B31-9717704504BB}" dt="2026-01-26T00:45:52.529" v="396" actId="47"/>
        <pc:sldMkLst>
          <pc:docMk/>
          <pc:sldMk cId="1830771978" sldId="3302"/>
        </pc:sldMkLst>
      </pc:sldChg>
      <pc:sldChg chg="del">
        <pc:chgData name="Melithical ." userId="7eefe818fa295732" providerId="LiveId" clId="{2005FB2C-F423-4D1C-9B31-9717704504BB}" dt="2026-01-26T00:13:26.753" v="158" actId="47"/>
        <pc:sldMkLst>
          <pc:docMk/>
          <pc:sldMk cId="477842195" sldId="3399"/>
        </pc:sldMkLst>
      </pc:sldChg>
      <pc:sldChg chg="del">
        <pc:chgData name="Melithical ." userId="7eefe818fa295732" providerId="LiveId" clId="{2005FB2C-F423-4D1C-9B31-9717704504BB}" dt="2026-01-26T00:31:19.554" v="304" actId="47"/>
        <pc:sldMkLst>
          <pc:docMk/>
          <pc:sldMk cId="4096596080" sldId="3408"/>
        </pc:sldMkLst>
      </pc:sldChg>
      <pc:sldChg chg="del">
        <pc:chgData name="Melithical ." userId="7eefe818fa295732" providerId="LiveId" clId="{2005FB2C-F423-4D1C-9B31-9717704504BB}" dt="2026-01-26T16:54:00.262" v="817" actId="47"/>
        <pc:sldMkLst>
          <pc:docMk/>
          <pc:sldMk cId="2799158780" sldId="3582"/>
        </pc:sldMkLst>
      </pc:sldChg>
      <pc:sldChg chg="del">
        <pc:chgData name="Melithical ." userId="7eefe818fa295732" providerId="LiveId" clId="{2005FB2C-F423-4D1C-9B31-9717704504BB}" dt="2026-01-26T17:35:32.818" v="1126" actId="47"/>
        <pc:sldMkLst>
          <pc:docMk/>
          <pc:sldMk cId="2817069336" sldId="3683"/>
        </pc:sldMkLst>
      </pc:sldChg>
      <pc:sldChg chg="del">
        <pc:chgData name="Melithical ." userId="7eefe818fa295732" providerId="LiveId" clId="{2005FB2C-F423-4D1C-9B31-9717704504BB}" dt="2026-01-26T00:15:57.253" v="176" actId="47"/>
        <pc:sldMkLst>
          <pc:docMk/>
          <pc:sldMk cId="1617790833" sldId="3881"/>
        </pc:sldMkLst>
      </pc:sldChg>
      <pc:sldChg chg="del">
        <pc:chgData name="Melithical ." userId="7eefe818fa295732" providerId="LiveId" clId="{2005FB2C-F423-4D1C-9B31-9717704504BB}" dt="2026-01-26T00:14:41.880" v="168" actId="47"/>
        <pc:sldMkLst>
          <pc:docMk/>
          <pc:sldMk cId="3587446000" sldId="3882"/>
        </pc:sldMkLst>
      </pc:sldChg>
      <pc:sldChg chg="del">
        <pc:chgData name="Melithical ." userId="7eefe818fa295732" providerId="LiveId" clId="{2005FB2C-F423-4D1C-9B31-9717704504BB}" dt="2026-01-26T00:15:18.263" v="172" actId="47"/>
        <pc:sldMkLst>
          <pc:docMk/>
          <pc:sldMk cId="4119566049" sldId="3888"/>
        </pc:sldMkLst>
      </pc:sldChg>
      <pc:sldChg chg="del">
        <pc:chgData name="Melithical ." userId="7eefe818fa295732" providerId="LiveId" clId="{2005FB2C-F423-4D1C-9B31-9717704504BB}" dt="2026-01-26T00:16:28.351" v="180" actId="47"/>
        <pc:sldMkLst>
          <pc:docMk/>
          <pc:sldMk cId="2458724735" sldId="3889"/>
        </pc:sldMkLst>
      </pc:sldChg>
      <pc:sldChg chg="del">
        <pc:chgData name="Melithical ." userId="7eefe818fa295732" providerId="LiveId" clId="{2005FB2C-F423-4D1C-9B31-9717704504BB}" dt="2026-01-26T00:17:03.874" v="184" actId="47"/>
        <pc:sldMkLst>
          <pc:docMk/>
          <pc:sldMk cId="3723684538" sldId="3897"/>
        </pc:sldMkLst>
      </pc:sldChg>
      <pc:sldChg chg="del">
        <pc:chgData name="Melithical ." userId="7eefe818fa295732" providerId="LiveId" clId="{2005FB2C-F423-4D1C-9B31-9717704504BB}" dt="2026-01-26T00:17:38.625" v="188" actId="47"/>
        <pc:sldMkLst>
          <pc:docMk/>
          <pc:sldMk cId="1584275394" sldId="3898"/>
        </pc:sldMkLst>
      </pc:sldChg>
      <pc:sldChg chg="del">
        <pc:chgData name="Melithical ." userId="7eefe818fa295732" providerId="LiveId" clId="{2005FB2C-F423-4D1C-9B31-9717704504BB}" dt="2026-01-26T00:18:11.768" v="192" actId="47"/>
        <pc:sldMkLst>
          <pc:docMk/>
          <pc:sldMk cId="2068113421" sldId="3899"/>
        </pc:sldMkLst>
      </pc:sldChg>
      <pc:sldChg chg="del">
        <pc:chgData name="Melithical ." userId="7eefe818fa295732" providerId="LiveId" clId="{2005FB2C-F423-4D1C-9B31-9717704504BB}" dt="2026-01-26T00:18:52.812" v="196" actId="47"/>
        <pc:sldMkLst>
          <pc:docMk/>
          <pc:sldMk cId="3603922258" sldId="3900"/>
        </pc:sldMkLst>
      </pc:sldChg>
      <pc:sldChg chg="del ord">
        <pc:chgData name="Melithical ." userId="7eefe818fa295732" providerId="LiveId" clId="{2005FB2C-F423-4D1C-9B31-9717704504BB}" dt="2026-01-26T00:19:23.867" v="202" actId="47"/>
        <pc:sldMkLst>
          <pc:docMk/>
          <pc:sldMk cId="3401151010" sldId="3903"/>
        </pc:sldMkLst>
      </pc:sldChg>
      <pc:sldChg chg="del">
        <pc:chgData name="Melithical ." userId="7eefe818fa295732" providerId="LiveId" clId="{2005FB2C-F423-4D1C-9B31-9717704504BB}" dt="2026-01-26T00:19:53.090" v="206" actId="47"/>
        <pc:sldMkLst>
          <pc:docMk/>
          <pc:sldMk cId="2580111964" sldId="3904"/>
        </pc:sldMkLst>
      </pc:sldChg>
      <pc:sldChg chg="del">
        <pc:chgData name="Melithical ." userId="7eefe818fa295732" providerId="LiveId" clId="{2005FB2C-F423-4D1C-9B31-9717704504BB}" dt="2026-01-26T00:20:28.240" v="210" actId="47"/>
        <pc:sldMkLst>
          <pc:docMk/>
          <pc:sldMk cId="787595249" sldId="3906"/>
        </pc:sldMkLst>
      </pc:sldChg>
      <pc:sldChg chg="del">
        <pc:chgData name="Melithical ." userId="7eefe818fa295732" providerId="LiveId" clId="{2005FB2C-F423-4D1C-9B31-9717704504BB}" dt="2026-01-26T00:20:58.624" v="214" actId="47"/>
        <pc:sldMkLst>
          <pc:docMk/>
          <pc:sldMk cId="125360774" sldId="3907"/>
        </pc:sldMkLst>
      </pc:sldChg>
      <pc:sldChg chg="del">
        <pc:chgData name="Melithical ." userId="7eefe818fa295732" providerId="LiveId" clId="{2005FB2C-F423-4D1C-9B31-9717704504BB}" dt="2026-01-26T16:49:32.669" v="785" actId="47"/>
        <pc:sldMkLst>
          <pc:docMk/>
          <pc:sldMk cId="2537309748" sldId="3918"/>
        </pc:sldMkLst>
      </pc:sldChg>
      <pc:sldChg chg="del">
        <pc:chgData name="Melithical ." userId="7eefe818fa295732" providerId="LiveId" clId="{2005FB2C-F423-4D1C-9B31-9717704504BB}" dt="2026-01-26T16:49:57.903" v="789" actId="47"/>
        <pc:sldMkLst>
          <pc:docMk/>
          <pc:sldMk cId="4011604419" sldId="3919"/>
        </pc:sldMkLst>
      </pc:sldChg>
      <pc:sldChg chg="del">
        <pc:chgData name="Melithical ." userId="7eefe818fa295732" providerId="LiveId" clId="{2005FB2C-F423-4D1C-9B31-9717704504BB}" dt="2026-01-26T16:50:26.055" v="793" actId="47"/>
        <pc:sldMkLst>
          <pc:docMk/>
          <pc:sldMk cId="513825772" sldId="3920"/>
        </pc:sldMkLst>
      </pc:sldChg>
      <pc:sldChg chg="del">
        <pc:chgData name="Melithical ." userId="7eefe818fa295732" providerId="LiveId" clId="{2005FB2C-F423-4D1C-9B31-9717704504BB}" dt="2026-01-26T16:50:49.967" v="797" actId="47"/>
        <pc:sldMkLst>
          <pc:docMk/>
          <pc:sldMk cId="762235914" sldId="3921"/>
        </pc:sldMkLst>
      </pc:sldChg>
      <pc:sldChg chg="del">
        <pc:chgData name="Melithical ." userId="7eefe818fa295732" providerId="LiveId" clId="{2005FB2C-F423-4D1C-9B31-9717704504BB}" dt="2026-01-26T17:33:44.754" v="1111" actId="47"/>
        <pc:sldMkLst>
          <pc:docMk/>
          <pc:sldMk cId="2197743000" sldId="3924"/>
        </pc:sldMkLst>
      </pc:sldChg>
      <pc:sldChg chg="del">
        <pc:chgData name="Melithical ." userId="7eefe818fa295732" providerId="LiveId" clId="{2005FB2C-F423-4D1C-9B31-9717704504BB}" dt="2026-01-26T17:34:11.084" v="1115" actId="47"/>
        <pc:sldMkLst>
          <pc:docMk/>
          <pc:sldMk cId="1157171904" sldId="3925"/>
        </pc:sldMkLst>
      </pc:sldChg>
      <pc:sldChg chg="del">
        <pc:chgData name="Melithical ." userId="7eefe818fa295732" providerId="LiveId" clId="{2005FB2C-F423-4D1C-9B31-9717704504BB}" dt="2026-01-26T00:34:32.214" v="324" actId="47"/>
        <pc:sldMkLst>
          <pc:docMk/>
          <pc:sldMk cId="1269601556" sldId="3934"/>
        </pc:sldMkLst>
      </pc:sldChg>
      <pc:sldChg chg="del">
        <pc:chgData name="Melithical ." userId="7eefe818fa295732" providerId="LiveId" clId="{2005FB2C-F423-4D1C-9B31-9717704504BB}" dt="2026-01-26T00:37:15.353" v="332" actId="47"/>
        <pc:sldMkLst>
          <pc:docMk/>
          <pc:sldMk cId="1970877797" sldId="3935"/>
        </pc:sldMkLst>
      </pc:sldChg>
      <pc:sldChg chg="del">
        <pc:chgData name="Melithical ." userId="7eefe818fa295732" providerId="LiveId" clId="{2005FB2C-F423-4D1C-9B31-9717704504BB}" dt="2026-01-26T16:11:44.603" v="498" actId="47"/>
        <pc:sldMkLst>
          <pc:docMk/>
          <pc:sldMk cId="1803290896" sldId="3963"/>
        </pc:sldMkLst>
      </pc:sldChg>
      <pc:sldChg chg="del">
        <pc:chgData name="Melithical ." userId="7eefe818fa295732" providerId="LiveId" clId="{2005FB2C-F423-4D1C-9B31-9717704504BB}" dt="2026-01-26T00:44:41.025" v="388" actId="47"/>
        <pc:sldMkLst>
          <pc:docMk/>
          <pc:sldMk cId="374730807" sldId="3964"/>
        </pc:sldMkLst>
      </pc:sldChg>
      <pc:sldChg chg="del">
        <pc:chgData name="Melithical ." userId="7eefe818fa295732" providerId="LiveId" clId="{2005FB2C-F423-4D1C-9B31-9717704504BB}" dt="2026-01-26T00:46:20.562" v="400" actId="47"/>
        <pc:sldMkLst>
          <pc:docMk/>
          <pc:sldMk cId="2223575303" sldId="3998"/>
        </pc:sldMkLst>
      </pc:sldChg>
      <pc:sldChg chg="del">
        <pc:chgData name="Melithical ." userId="7eefe818fa295732" providerId="LiveId" clId="{2005FB2C-F423-4D1C-9B31-9717704504BB}" dt="2026-01-26T00:47:05.539" v="408" actId="47"/>
        <pc:sldMkLst>
          <pc:docMk/>
          <pc:sldMk cId="902374027" sldId="3999"/>
        </pc:sldMkLst>
      </pc:sldChg>
      <pc:sldChg chg="del">
        <pc:chgData name="Melithical ." userId="7eefe818fa295732" providerId="LiveId" clId="{2005FB2C-F423-4D1C-9B31-9717704504BB}" dt="2026-01-26T00:47:37.887" v="412" actId="47"/>
        <pc:sldMkLst>
          <pc:docMk/>
          <pc:sldMk cId="1204657570" sldId="4000"/>
        </pc:sldMkLst>
      </pc:sldChg>
      <pc:sldChg chg="del">
        <pc:chgData name="Melithical ." userId="7eefe818fa295732" providerId="LiveId" clId="{2005FB2C-F423-4D1C-9B31-9717704504BB}" dt="2026-01-26T00:48:54.571" v="429" actId="47"/>
        <pc:sldMkLst>
          <pc:docMk/>
          <pc:sldMk cId="4198112394" sldId="4001"/>
        </pc:sldMkLst>
      </pc:sldChg>
      <pc:sldChg chg="del">
        <pc:chgData name="Melithical ." userId="7eefe818fa295732" providerId="LiveId" clId="{2005FB2C-F423-4D1C-9B31-9717704504BB}" dt="2026-01-26T00:49:49.172" v="437" actId="47"/>
        <pc:sldMkLst>
          <pc:docMk/>
          <pc:sldMk cId="1242817014" sldId="4003"/>
        </pc:sldMkLst>
      </pc:sldChg>
      <pc:sldChg chg="del">
        <pc:chgData name="Melithical ." userId="7eefe818fa295732" providerId="LiveId" clId="{2005FB2C-F423-4D1C-9B31-9717704504BB}" dt="2026-01-26T00:45:18.179" v="392" actId="47"/>
        <pc:sldMkLst>
          <pc:docMk/>
          <pc:sldMk cId="2319470817" sldId="4077"/>
        </pc:sldMkLst>
      </pc:sldChg>
      <pc:sldChg chg="del">
        <pc:chgData name="Melithical ." userId="7eefe818fa295732" providerId="LiveId" clId="{2005FB2C-F423-4D1C-9B31-9717704504BB}" dt="2026-01-26T16:28:50.967" v="548" actId="47"/>
        <pc:sldMkLst>
          <pc:docMk/>
          <pc:sldMk cId="2335898934" sldId="4290"/>
        </pc:sldMkLst>
      </pc:sldChg>
      <pc:sldChg chg="del">
        <pc:chgData name="Melithical ." userId="7eefe818fa295732" providerId="LiveId" clId="{2005FB2C-F423-4D1C-9B31-9717704504BB}" dt="2026-01-26T16:41:03.366" v="651" actId="47"/>
        <pc:sldMkLst>
          <pc:docMk/>
          <pc:sldMk cId="361049337" sldId="4291"/>
        </pc:sldMkLst>
      </pc:sldChg>
      <pc:sldChg chg="del">
        <pc:chgData name="Melithical ." userId="7eefe818fa295732" providerId="LiveId" clId="{2005FB2C-F423-4D1C-9B31-9717704504BB}" dt="2026-01-26T16:29:17.411" v="552" actId="47"/>
        <pc:sldMkLst>
          <pc:docMk/>
          <pc:sldMk cId="1967860512" sldId="4299"/>
        </pc:sldMkLst>
      </pc:sldChg>
      <pc:sldChg chg="del">
        <pc:chgData name="Melithical ." userId="7eefe818fa295732" providerId="LiveId" clId="{2005FB2C-F423-4D1C-9B31-9717704504BB}" dt="2026-01-26T16:41:27.284" v="655" actId="47"/>
        <pc:sldMkLst>
          <pc:docMk/>
          <pc:sldMk cId="622872927" sldId="4300"/>
        </pc:sldMkLst>
      </pc:sldChg>
      <pc:sldChg chg="del">
        <pc:chgData name="Melithical ." userId="7eefe818fa295732" providerId="LiveId" clId="{2005FB2C-F423-4D1C-9B31-9717704504BB}" dt="2026-01-26T16:09:17.953" v="441" actId="47"/>
        <pc:sldMkLst>
          <pc:docMk/>
          <pc:sldMk cId="1995421837" sldId="4305"/>
        </pc:sldMkLst>
      </pc:sldChg>
      <pc:sldChg chg="del">
        <pc:chgData name="Melithical ." userId="7eefe818fa295732" providerId="LiveId" clId="{2005FB2C-F423-4D1C-9B31-9717704504BB}" dt="2026-01-26T17:12:08.886" v="1003" actId="47"/>
        <pc:sldMkLst>
          <pc:docMk/>
          <pc:sldMk cId="3918642934" sldId="4307"/>
        </pc:sldMkLst>
      </pc:sldChg>
      <pc:sldChg chg="del">
        <pc:chgData name="Melithical ." userId="7eefe818fa295732" providerId="LiveId" clId="{2005FB2C-F423-4D1C-9B31-9717704504BB}" dt="2026-01-26T00:12:15.759" v="148" actId="47"/>
        <pc:sldMkLst>
          <pc:docMk/>
          <pc:sldMk cId="103438471" sldId="4324"/>
        </pc:sldMkLst>
      </pc:sldChg>
      <pc:sldChg chg="del">
        <pc:chgData name="Melithical ." userId="7eefe818fa295732" providerId="LiveId" clId="{2005FB2C-F423-4D1C-9B31-9717704504BB}" dt="2026-01-26T00:12:57.981" v="154" actId="47"/>
        <pc:sldMkLst>
          <pc:docMk/>
          <pc:sldMk cId="3893515743" sldId="4355"/>
        </pc:sldMkLst>
      </pc:sldChg>
      <pc:sldChg chg="del">
        <pc:chgData name="Melithical ." userId="7eefe818fa295732" providerId="LiveId" clId="{2005FB2C-F423-4D1C-9B31-9717704504BB}" dt="2026-01-26T16:53:02.919" v="809" actId="47"/>
        <pc:sldMkLst>
          <pc:docMk/>
          <pc:sldMk cId="3198132304" sldId="4602"/>
        </pc:sldMkLst>
      </pc:sldChg>
      <pc:sldChg chg="del">
        <pc:chgData name="Melithical ." userId="7eefe818fa295732" providerId="LiveId" clId="{2005FB2C-F423-4D1C-9B31-9717704504BB}" dt="2026-01-26T00:49:21.252" v="433" actId="47"/>
        <pc:sldMkLst>
          <pc:docMk/>
          <pc:sldMk cId="4150282361" sldId="4628"/>
        </pc:sldMkLst>
      </pc:sldChg>
      <pc:sldChg chg="del">
        <pc:chgData name="Melithical ." userId="7eefe818fa295732" providerId="LiveId" clId="{2005FB2C-F423-4D1C-9B31-9717704504BB}" dt="2026-01-26T17:23:41.741" v="1056" actId="47"/>
        <pc:sldMkLst>
          <pc:docMk/>
          <pc:sldMk cId="1783003771" sldId="4711"/>
        </pc:sldMkLst>
      </pc:sldChg>
      <pc:sldChg chg="del">
        <pc:chgData name="Melithical ." userId="7eefe818fa295732" providerId="LiveId" clId="{2005FB2C-F423-4D1C-9B31-9717704504BB}" dt="2026-01-26T00:23:07.034" v="224" actId="47"/>
        <pc:sldMkLst>
          <pc:docMk/>
          <pc:sldMk cId="1850986606" sldId="4747"/>
        </pc:sldMkLst>
      </pc:sldChg>
      <pc:sldChg chg="del">
        <pc:chgData name="Melithical ." userId="7eefe818fa295732" providerId="LiveId" clId="{2005FB2C-F423-4D1C-9B31-9717704504BB}" dt="2026-01-26T16:33:04.522" v="607" actId="47"/>
        <pc:sldMkLst>
          <pc:docMk/>
          <pc:sldMk cId="1373207238" sldId="4847"/>
        </pc:sldMkLst>
      </pc:sldChg>
      <pc:sldChg chg="del">
        <pc:chgData name="Melithical ." userId="7eefe818fa295732" providerId="LiveId" clId="{2005FB2C-F423-4D1C-9B31-9717704504BB}" dt="2026-01-26T16:33:45.452" v="612" actId="47"/>
        <pc:sldMkLst>
          <pc:docMk/>
          <pc:sldMk cId="3419818659" sldId="4876"/>
        </pc:sldMkLst>
      </pc:sldChg>
      <pc:sldChg chg="del">
        <pc:chgData name="Melithical ." userId="7eefe818fa295732" providerId="LiveId" clId="{2005FB2C-F423-4D1C-9B31-9717704504BB}" dt="2026-01-26T16:34:10.799" v="616" actId="47"/>
        <pc:sldMkLst>
          <pc:docMk/>
          <pc:sldMk cId="3545119397" sldId="4877"/>
        </pc:sldMkLst>
      </pc:sldChg>
      <pc:sldChg chg="del">
        <pc:chgData name="Melithical ." userId="7eefe818fa295732" providerId="LiveId" clId="{2005FB2C-F423-4D1C-9B31-9717704504BB}" dt="2026-01-26T16:38:07.505" v="624" actId="47"/>
        <pc:sldMkLst>
          <pc:docMk/>
          <pc:sldMk cId="4204646442" sldId="4878"/>
        </pc:sldMkLst>
      </pc:sldChg>
      <pc:sldChg chg="del">
        <pc:chgData name="Melithical ." userId="7eefe818fa295732" providerId="LiveId" clId="{2005FB2C-F423-4D1C-9B31-9717704504BB}" dt="2026-01-26T16:39:43.940" v="640" actId="47"/>
        <pc:sldMkLst>
          <pc:docMk/>
          <pc:sldMk cId="1217086329" sldId="4879"/>
        </pc:sldMkLst>
      </pc:sldChg>
      <pc:sldChg chg="del">
        <pc:chgData name="Melithical ." userId="7eefe818fa295732" providerId="LiveId" clId="{2005FB2C-F423-4D1C-9B31-9717704504BB}" dt="2026-01-26T16:38:31.161" v="628" actId="47"/>
        <pc:sldMkLst>
          <pc:docMk/>
          <pc:sldMk cId="1871645781" sldId="4882"/>
        </pc:sldMkLst>
      </pc:sldChg>
      <pc:sldChg chg="del">
        <pc:chgData name="Melithical ." userId="7eefe818fa295732" providerId="LiveId" clId="{2005FB2C-F423-4D1C-9B31-9717704504BB}" dt="2026-01-26T16:38:55.783" v="632" actId="47"/>
        <pc:sldMkLst>
          <pc:docMk/>
          <pc:sldMk cId="786886098" sldId="4883"/>
        </pc:sldMkLst>
      </pc:sldChg>
      <pc:sldChg chg="del">
        <pc:chgData name="Melithical ." userId="7eefe818fa295732" providerId="LiveId" clId="{2005FB2C-F423-4D1C-9B31-9717704504BB}" dt="2026-01-26T16:40:21.624" v="644" actId="47"/>
        <pc:sldMkLst>
          <pc:docMk/>
          <pc:sldMk cId="3079839315" sldId="4884"/>
        </pc:sldMkLst>
      </pc:sldChg>
      <pc:sldChg chg="add del">
        <pc:chgData name="Melithical ." userId="7eefe818fa295732" providerId="LiveId" clId="{2005FB2C-F423-4D1C-9B31-9717704504BB}" dt="2026-01-26T17:08:31.900" v="900" actId="47"/>
        <pc:sldMkLst>
          <pc:docMk/>
          <pc:sldMk cId="1416812279" sldId="5036"/>
        </pc:sldMkLst>
      </pc:sldChg>
      <pc:sldChg chg="del">
        <pc:chgData name="Melithical ." userId="7eefe818fa295732" providerId="LiveId" clId="{2005FB2C-F423-4D1C-9B31-9717704504BB}" dt="2026-01-26T00:29:33.585" v="296" actId="47"/>
        <pc:sldMkLst>
          <pc:docMk/>
          <pc:sldMk cId="2217756891" sldId="5420"/>
        </pc:sldMkLst>
      </pc:sldChg>
      <pc:sldChg chg="del">
        <pc:chgData name="Melithical ." userId="7eefe818fa295732" providerId="LiveId" clId="{2005FB2C-F423-4D1C-9B31-9717704504BB}" dt="2026-01-26T00:30:00.026" v="300" actId="47"/>
        <pc:sldMkLst>
          <pc:docMk/>
          <pc:sldMk cId="187731399" sldId="5421"/>
        </pc:sldMkLst>
      </pc:sldChg>
      <pc:sldChg chg="del">
        <pc:chgData name="Melithical ." userId="7eefe818fa295732" providerId="LiveId" clId="{2005FB2C-F423-4D1C-9B31-9717704504BB}" dt="2026-01-26T00:25:11.752" v="265" actId="47"/>
        <pc:sldMkLst>
          <pc:docMk/>
          <pc:sldMk cId="2479432701" sldId="5422"/>
        </pc:sldMkLst>
      </pc:sldChg>
      <pc:sldChg chg="del">
        <pc:chgData name="Melithical ." userId="7eefe818fa295732" providerId="LiveId" clId="{2005FB2C-F423-4D1C-9B31-9717704504BB}" dt="2026-01-26T00:26:18.470" v="273" actId="47"/>
        <pc:sldMkLst>
          <pc:docMk/>
          <pc:sldMk cId="3446956483" sldId="5423"/>
        </pc:sldMkLst>
      </pc:sldChg>
      <pc:sldChg chg="del">
        <pc:chgData name="Melithical ." userId="7eefe818fa295732" providerId="LiveId" clId="{2005FB2C-F423-4D1C-9B31-9717704504BB}" dt="2026-01-26T00:26:55.254" v="277" actId="47"/>
        <pc:sldMkLst>
          <pc:docMk/>
          <pc:sldMk cId="1531677519" sldId="5424"/>
        </pc:sldMkLst>
      </pc:sldChg>
      <pc:sldChg chg="del">
        <pc:chgData name="Melithical ." userId="7eefe818fa295732" providerId="LiveId" clId="{2005FB2C-F423-4D1C-9B31-9717704504BB}" dt="2026-01-26T00:25:43.221" v="269" actId="47"/>
        <pc:sldMkLst>
          <pc:docMk/>
          <pc:sldMk cId="137888306" sldId="5429"/>
        </pc:sldMkLst>
      </pc:sldChg>
      <pc:sldChg chg="del">
        <pc:chgData name="Melithical ." userId="7eefe818fa295732" providerId="LiveId" clId="{2005FB2C-F423-4D1C-9B31-9717704504BB}" dt="2026-01-26T00:21:30.030" v="218" actId="47"/>
        <pc:sldMkLst>
          <pc:docMk/>
          <pc:sldMk cId="1141241112" sldId="5434"/>
        </pc:sldMkLst>
      </pc:sldChg>
      <pc:sldChg chg="del">
        <pc:chgData name="Melithical ." userId="7eefe818fa295732" providerId="LiveId" clId="{2005FB2C-F423-4D1C-9B31-9717704504BB}" dt="2026-01-26T16:53:37.029" v="813" actId="47"/>
        <pc:sldMkLst>
          <pc:docMk/>
          <pc:sldMk cId="1973063871" sldId="5435"/>
        </pc:sldMkLst>
      </pc:sldChg>
      <pc:sldChg chg="del">
        <pc:chgData name="Melithical ." userId="7eefe818fa295732" providerId="LiveId" clId="{2005FB2C-F423-4D1C-9B31-9717704504BB}" dt="2026-01-26T00:40:38.292" v="348" actId="47"/>
        <pc:sldMkLst>
          <pc:docMk/>
          <pc:sldMk cId="4290630011" sldId="5444"/>
        </pc:sldMkLst>
      </pc:sldChg>
      <pc:sldChg chg="del">
        <pc:chgData name="Melithical ." userId="7eefe818fa295732" providerId="LiveId" clId="{2005FB2C-F423-4D1C-9B31-9717704504BB}" dt="2026-01-26T00:33:17.585" v="316" actId="47"/>
        <pc:sldMkLst>
          <pc:docMk/>
          <pc:sldMk cId="836085130" sldId="5447"/>
        </pc:sldMkLst>
      </pc:sldChg>
      <pc:sldChg chg="del">
        <pc:chgData name="Melithical ." userId="7eefe818fa295732" providerId="LiveId" clId="{2005FB2C-F423-4D1C-9B31-9717704504BB}" dt="2026-01-26T00:35:00.343" v="328" actId="47"/>
        <pc:sldMkLst>
          <pc:docMk/>
          <pc:sldMk cId="2863507369" sldId="5448"/>
        </pc:sldMkLst>
      </pc:sldChg>
      <pc:sldChg chg="del">
        <pc:chgData name="Melithical ." userId="7eefe818fa295732" providerId="LiveId" clId="{2005FB2C-F423-4D1C-9B31-9717704504BB}" dt="2026-01-26T00:31:51.320" v="308" actId="47"/>
        <pc:sldMkLst>
          <pc:docMk/>
          <pc:sldMk cId="1873697711" sldId="5450"/>
        </pc:sldMkLst>
      </pc:sldChg>
      <pc:sldChg chg="del">
        <pc:chgData name="Melithical ." userId="7eefe818fa295732" providerId="LiveId" clId="{2005FB2C-F423-4D1C-9B31-9717704504BB}" dt="2026-01-26T00:37:40.260" v="336" actId="47"/>
        <pc:sldMkLst>
          <pc:docMk/>
          <pc:sldMk cId="1306528522" sldId="5452"/>
        </pc:sldMkLst>
      </pc:sldChg>
      <pc:sldChg chg="del">
        <pc:chgData name="Melithical ." userId="7eefe818fa295732" providerId="LiveId" clId="{2005FB2C-F423-4D1C-9B31-9717704504BB}" dt="2026-01-26T00:41:34.021" v="356" actId="47"/>
        <pc:sldMkLst>
          <pc:docMk/>
          <pc:sldMk cId="923054455" sldId="5453"/>
        </pc:sldMkLst>
      </pc:sldChg>
      <pc:sldChg chg="del">
        <pc:chgData name="Melithical ." userId="7eefe818fa295732" providerId="LiveId" clId="{2005FB2C-F423-4D1C-9B31-9717704504BB}" dt="2026-01-26T00:33:50.703" v="320" actId="47"/>
        <pc:sldMkLst>
          <pc:docMk/>
          <pc:sldMk cId="1121902612" sldId="5458"/>
        </pc:sldMkLst>
      </pc:sldChg>
      <pc:sldChg chg="del">
        <pc:chgData name="Melithical ." userId="7eefe818fa295732" providerId="LiveId" clId="{2005FB2C-F423-4D1C-9B31-9717704504BB}" dt="2026-01-26T00:27:29.825" v="279" actId="47"/>
        <pc:sldMkLst>
          <pc:docMk/>
          <pc:sldMk cId="2331396602" sldId="5459"/>
        </pc:sldMkLst>
      </pc:sldChg>
      <pc:sldChg chg="del">
        <pc:chgData name="Melithical ." userId="7eefe818fa295732" providerId="LiveId" clId="{2005FB2C-F423-4D1C-9B31-9717704504BB}" dt="2026-01-26T00:38:04.678" v="340" actId="47"/>
        <pc:sldMkLst>
          <pc:docMk/>
          <pc:sldMk cId="1327619871" sldId="5460"/>
        </pc:sldMkLst>
      </pc:sldChg>
      <pc:sldChg chg="del">
        <pc:chgData name="Melithical ." userId="7eefe818fa295732" providerId="LiveId" clId="{2005FB2C-F423-4D1C-9B31-9717704504BB}" dt="2026-01-26T00:27:39.451" v="281" actId="47"/>
        <pc:sldMkLst>
          <pc:docMk/>
          <pc:sldMk cId="3445054071" sldId="5461"/>
        </pc:sldMkLst>
      </pc:sldChg>
      <pc:sldChg chg="del">
        <pc:chgData name="Melithical ." userId="7eefe818fa295732" providerId="LiveId" clId="{2005FB2C-F423-4D1C-9B31-9717704504BB}" dt="2026-01-26T00:42:01.724" v="360" actId="47"/>
        <pc:sldMkLst>
          <pc:docMk/>
          <pc:sldMk cId="1000357823" sldId="5462"/>
        </pc:sldMkLst>
      </pc:sldChg>
      <pc:sldChg chg="del">
        <pc:chgData name="Melithical ." userId="7eefe818fa295732" providerId="LiveId" clId="{2005FB2C-F423-4D1C-9B31-9717704504BB}" dt="2026-01-26T00:27:48.829" v="283" actId="47"/>
        <pc:sldMkLst>
          <pc:docMk/>
          <pc:sldMk cId="2599049070" sldId="5463"/>
        </pc:sldMkLst>
      </pc:sldChg>
      <pc:sldChg chg="del">
        <pc:chgData name="Melithical ." userId="7eefe818fa295732" providerId="LiveId" clId="{2005FB2C-F423-4D1C-9B31-9717704504BB}" dt="2026-01-26T16:51:16.353" v="801" actId="47"/>
        <pc:sldMkLst>
          <pc:docMk/>
          <pc:sldMk cId="1843805709" sldId="5464"/>
        </pc:sldMkLst>
      </pc:sldChg>
      <pc:sldChg chg="del">
        <pc:chgData name="Melithical ." userId="7eefe818fa295732" providerId="LiveId" clId="{2005FB2C-F423-4D1C-9B31-9717704504BB}" dt="2026-01-26T16:51:41.628" v="805" actId="47"/>
        <pc:sldMkLst>
          <pc:docMk/>
          <pc:sldMk cId="127869683" sldId="5465"/>
        </pc:sldMkLst>
      </pc:sldChg>
      <pc:sldChg chg="del">
        <pc:chgData name="Melithical ." userId="7eefe818fa295732" providerId="LiveId" clId="{2005FB2C-F423-4D1C-9B31-9717704504BB}" dt="2026-01-26T17:34:36.462" v="1119" actId="47"/>
        <pc:sldMkLst>
          <pc:docMk/>
          <pc:sldMk cId="496479465" sldId="5466"/>
        </pc:sldMkLst>
      </pc:sldChg>
      <pc:sldChg chg="del">
        <pc:chgData name="Melithical ." userId="7eefe818fa295732" providerId="LiveId" clId="{2005FB2C-F423-4D1C-9B31-9717704504BB}" dt="2026-01-26T17:31:55.659" v="1095" actId="47"/>
        <pc:sldMkLst>
          <pc:docMk/>
          <pc:sldMk cId="1106969388" sldId="5468"/>
        </pc:sldMkLst>
      </pc:sldChg>
      <pc:sldChg chg="del">
        <pc:chgData name="Melithical ." userId="7eefe818fa295732" providerId="LiveId" clId="{2005FB2C-F423-4D1C-9B31-9717704504BB}" dt="2026-01-26T17:32:24.904" v="1099" actId="47"/>
        <pc:sldMkLst>
          <pc:docMk/>
          <pc:sldMk cId="1837533635" sldId="5469"/>
        </pc:sldMkLst>
      </pc:sldChg>
      <pc:sldChg chg="del">
        <pc:chgData name="Melithical ." userId="7eefe818fa295732" providerId="LiveId" clId="{2005FB2C-F423-4D1C-9B31-9717704504BB}" dt="2026-01-26T17:32:52.894" v="1103" actId="47"/>
        <pc:sldMkLst>
          <pc:docMk/>
          <pc:sldMk cId="224076899" sldId="5470"/>
        </pc:sldMkLst>
      </pc:sldChg>
      <pc:sldChg chg="del">
        <pc:chgData name="Melithical ." userId="7eefe818fa295732" providerId="LiveId" clId="{2005FB2C-F423-4D1C-9B31-9717704504BB}" dt="2026-01-26T17:33:20.279" v="1107" actId="47"/>
        <pc:sldMkLst>
          <pc:docMk/>
          <pc:sldMk cId="3413667231" sldId="5471"/>
        </pc:sldMkLst>
      </pc:sldChg>
      <pc:sldChg chg="del">
        <pc:chgData name="Melithical ." userId="7eefe818fa295732" providerId="LiveId" clId="{2005FB2C-F423-4D1C-9B31-9717704504BB}" dt="2026-01-26T17:12:33.675" v="1007" actId="47"/>
        <pc:sldMkLst>
          <pc:docMk/>
          <pc:sldMk cId="3283670218" sldId="5473"/>
        </pc:sldMkLst>
      </pc:sldChg>
      <pc:sldChg chg="modSp del mod">
        <pc:chgData name="Melithical ." userId="7eefe818fa295732" providerId="LiveId" clId="{2005FB2C-F423-4D1C-9B31-9717704504BB}" dt="2026-01-26T17:13:35.907" v="1016" actId="47"/>
        <pc:sldMkLst>
          <pc:docMk/>
          <pc:sldMk cId="1763306320" sldId="5474"/>
        </pc:sldMkLst>
        <pc:spChg chg="mod">
          <ac:chgData name="Melithical ." userId="7eefe818fa295732" providerId="LiveId" clId="{2005FB2C-F423-4D1C-9B31-9717704504BB}" dt="2026-01-26T17:13:02.605" v="1012" actId="6549"/>
          <ac:spMkLst>
            <pc:docMk/>
            <pc:sldMk cId="1763306320" sldId="5474"/>
            <ac:spMk id="11" creationId="{81B5D072-8126-7168-8C4D-9A53EB351B98}"/>
          </ac:spMkLst>
        </pc:spChg>
      </pc:sldChg>
      <pc:sldChg chg="del">
        <pc:chgData name="Melithical ." userId="7eefe818fa295732" providerId="LiveId" clId="{2005FB2C-F423-4D1C-9B31-9717704504BB}" dt="2026-01-26T17:14:01.240" v="1020" actId="47"/>
        <pc:sldMkLst>
          <pc:docMk/>
          <pc:sldMk cId="137410267" sldId="5475"/>
        </pc:sldMkLst>
      </pc:sldChg>
      <pc:sldChg chg="del">
        <pc:chgData name="Melithical ." userId="7eefe818fa295732" providerId="LiveId" clId="{2005FB2C-F423-4D1C-9B31-9717704504BB}" dt="2026-01-26T17:14:26.376" v="1024" actId="47"/>
        <pc:sldMkLst>
          <pc:docMk/>
          <pc:sldMk cId="760653221" sldId="5476"/>
        </pc:sldMkLst>
      </pc:sldChg>
      <pc:sldChg chg="del">
        <pc:chgData name="Melithical ." userId="7eefe818fa295732" providerId="LiveId" clId="{2005FB2C-F423-4D1C-9B31-9717704504BB}" dt="2026-01-26T17:14:48.210" v="1028" actId="47"/>
        <pc:sldMkLst>
          <pc:docMk/>
          <pc:sldMk cId="2837157505" sldId="5477"/>
        </pc:sldMkLst>
      </pc:sldChg>
      <pc:sldChg chg="del">
        <pc:chgData name="Melithical ." userId="7eefe818fa295732" providerId="LiveId" clId="{2005FB2C-F423-4D1C-9B31-9717704504BB}" dt="2026-01-26T17:15:13.219" v="1032" actId="47"/>
        <pc:sldMkLst>
          <pc:docMk/>
          <pc:sldMk cId="1446097044" sldId="5478"/>
        </pc:sldMkLst>
      </pc:sldChg>
      <pc:sldChg chg="addSp delSp modSp add mod ord modNotesTx">
        <pc:chgData name="Melithical ." userId="7eefe818fa295732" providerId="LiveId" clId="{2005FB2C-F423-4D1C-9B31-9717704504BB}" dt="2026-01-26T17:38:03.365" v="1138" actId="20577"/>
        <pc:sldMkLst>
          <pc:docMk/>
          <pc:sldMk cId="2397451338" sldId="5479"/>
        </pc:sldMkLst>
        <pc:spChg chg="del">
          <ac:chgData name="Melithical ." userId="7eefe818fa295732" providerId="LiveId" clId="{2005FB2C-F423-4D1C-9B31-9717704504BB}" dt="2026-01-26T00:07:52.761" v="14" actId="478"/>
          <ac:spMkLst>
            <pc:docMk/>
            <pc:sldMk cId="2397451338" sldId="5479"/>
            <ac:spMk id="11" creationId="{DCD85276-B312-87F5-87D0-FC4670B0B801}"/>
          </ac:spMkLst>
        </pc:spChg>
        <pc:picChg chg="del">
          <ac:chgData name="Melithical ." userId="7eefe818fa295732" providerId="LiveId" clId="{2005FB2C-F423-4D1C-9B31-9717704504BB}" dt="2026-01-26T00:07:45.834" v="8" actId="478"/>
          <ac:picMkLst>
            <pc:docMk/>
            <pc:sldMk cId="2397451338" sldId="5479"/>
            <ac:picMk id="2" creationId="{B2B73ACA-C34F-6B79-EB9B-2D2F86960536}"/>
          </ac:picMkLst>
        </pc:picChg>
        <pc:picChg chg="del">
          <ac:chgData name="Melithical ." userId="7eefe818fa295732" providerId="LiveId" clId="{2005FB2C-F423-4D1C-9B31-9717704504BB}" dt="2026-01-26T00:07:49.881" v="12" actId="478"/>
          <ac:picMkLst>
            <pc:docMk/>
            <pc:sldMk cId="2397451338" sldId="5479"/>
            <ac:picMk id="3" creationId="{083D29A7-8F99-B462-3473-AC72519FBEB1}"/>
          </ac:picMkLst>
        </pc:picChg>
        <pc:picChg chg="del">
          <ac:chgData name="Melithical ." userId="7eefe818fa295732" providerId="LiveId" clId="{2005FB2C-F423-4D1C-9B31-9717704504BB}" dt="2026-01-26T00:07:47.282" v="9" actId="478"/>
          <ac:picMkLst>
            <pc:docMk/>
            <pc:sldMk cId="2397451338" sldId="5479"/>
            <ac:picMk id="4" creationId="{C3CA3E4C-C31A-5F45-6A9E-ED1D959CA23A}"/>
          </ac:picMkLst>
        </pc:picChg>
        <pc:picChg chg="del">
          <ac:chgData name="Melithical ." userId="7eefe818fa295732" providerId="LiveId" clId="{2005FB2C-F423-4D1C-9B31-9717704504BB}" dt="2026-01-26T00:07:45.085" v="7" actId="478"/>
          <ac:picMkLst>
            <pc:docMk/>
            <pc:sldMk cId="2397451338" sldId="5479"/>
            <ac:picMk id="5" creationId="{D16D0DC1-C734-21C1-B0EF-AAF7E216189D}"/>
          </ac:picMkLst>
        </pc:picChg>
        <pc:picChg chg="del">
          <ac:chgData name="Melithical ." userId="7eefe818fa295732" providerId="LiveId" clId="{2005FB2C-F423-4D1C-9B31-9717704504BB}" dt="2026-01-26T00:07:51.266" v="13" actId="478"/>
          <ac:picMkLst>
            <pc:docMk/>
            <pc:sldMk cId="2397451338" sldId="5479"/>
            <ac:picMk id="6" creationId="{BB21CC1D-517C-82C6-09F6-3C915F46282E}"/>
          </ac:picMkLst>
        </pc:picChg>
        <pc:picChg chg="del">
          <ac:chgData name="Melithical ." userId="7eefe818fa295732" providerId="LiveId" clId="{2005FB2C-F423-4D1C-9B31-9717704504BB}" dt="2026-01-26T00:07:43.762" v="6" actId="478"/>
          <ac:picMkLst>
            <pc:docMk/>
            <pc:sldMk cId="2397451338" sldId="5479"/>
            <ac:picMk id="7" creationId="{56608F1E-077E-8494-12FA-54D4334FE2F4}"/>
          </ac:picMkLst>
        </pc:picChg>
        <pc:picChg chg="del">
          <ac:chgData name="Melithical ." userId="7eefe818fa295732" providerId="LiveId" clId="{2005FB2C-F423-4D1C-9B31-9717704504BB}" dt="2026-01-26T00:07:47.929" v="10" actId="478"/>
          <ac:picMkLst>
            <pc:docMk/>
            <pc:sldMk cId="2397451338" sldId="5479"/>
            <ac:picMk id="8" creationId="{1FEDD9CA-2E5F-98B7-2830-CE8D7E3FC76B}"/>
          </ac:picMkLst>
        </pc:picChg>
        <pc:picChg chg="del">
          <ac:chgData name="Melithical ." userId="7eefe818fa295732" providerId="LiveId" clId="{2005FB2C-F423-4D1C-9B31-9717704504BB}" dt="2026-01-26T00:07:48.796" v="11" actId="478"/>
          <ac:picMkLst>
            <pc:docMk/>
            <pc:sldMk cId="2397451338" sldId="5479"/>
            <ac:picMk id="9" creationId="{25DD3233-A6F9-076C-1E58-C3FCB729BB4F}"/>
          </ac:picMkLst>
        </pc:picChg>
        <pc:picChg chg="del">
          <ac:chgData name="Melithical ." userId="7eefe818fa295732" providerId="LiveId" clId="{2005FB2C-F423-4D1C-9B31-9717704504BB}" dt="2026-01-26T00:07:42.321" v="5" actId="478"/>
          <ac:picMkLst>
            <pc:docMk/>
            <pc:sldMk cId="2397451338" sldId="5479"/>
            <ac:picMk id="10" creationId="{E5B083ED-D2EA-63B9-66B3-384FC45637EA}"/>
          </ac:picMkLst>
        </pc:picChg>
        <pc:picChg chg="add mod">
          <ac:chgData name="Melithical ." userId="7eefe818fa295732" providerId="LiveId" clId="{2005FB2C-F423-4D1C-9B31-9717704504BB}" dt="2026-01-26T00:12:09.028" v="147" actId="1076"/>
          <ac:picMkLst>
            <pc:docMk/>
            <pc:sldMk cId="2397451338" sldId="5479"/>
            <ac:picMk id="13" creationId="{CA2649D2-E99A-82B7-35A0-39AC135253B1}"/>
          </ac:picMkLst>
        </pc:picChg>
      </pc:sldChg>
      <pc:sldChg chg="addSp modSp add mod">
        <pc:chgData name="Melithical ." userId="7eefe818fa295732" providerId="LiveId" clId="{2005FB2C-F423-4D1C-9B31-9717704504BB}" dt="2026-01-26T00:12:42.274" v="153" actId="14100"/>
        <pc:sldMkLst>
          <pc:docMk/>
          <pc:sldMk cId="121136236" sldId="5480"/>
        </pc:sldMkLst>
        <pc:picChg chg="add mod">
          <ac:chgData name="Melithical ." userId="7eefe818fa295732" providerId="LiveId" clId="{2005FB2C-F423-4D1C-9B31-9717704504BB}" dt="2026-01-26T00:12:42.274" v="153" actId="14100"/>
          <ac:picMkLst>
            <pc:docMk/>
            <pc:sldMk cId="121136236" sldId="5480"/>
            <ac:picMk id="3" creationId="{5953B988-F340-AFB0-785F-65B4653E9992}"/>
          </ac:picMkLst>
        </pc:picChg>
      </pc:sldChg>
      <pc:sldChg chg="add del ord">
        <pc:chgData name="Melithical ." userId="7eefe818fa295732" providerId="LiveId" clId="{2005FB2C-F423-4D1C-9B31-9717704504BB}" dt="2026-01-26T00:14:01.366" v="164" actId="47"/>
        <pc:sldMkLst>
          <pc:docMk/>
          <pc:sldMk cId="422673229" sldId="5481"/>
        </pc:sldMkLst>
      </pc:sldChg>
      <pc:sldChg chg="addSp modSp add mod ord">
        <pc:chgData name="Melithical ." userId="7eefe818fa295732" providerId="LiveId" clId="{2005FB2C-F423-4D1C-9B31-9717704504BB}" dt="2026-01-26T00:13:22.608" v="157" actId="14100"/>
        <pc:sldMkLst>
          <pc:docMk/>
          <pc:sldMk cId="2630290825" sldId="5482"/>
        </pc:sldMkLst>
        <pc:picChg chg="add mod">
          <ac:chgData name="Melithical ." userId="7eefe818fa295732" providerId="LiveId" clId="{2005FB2C-F423-4D1C-9B31-9717704504BB}" dt="2026-01-26T00:13:22.608" v="157" actId="14100"/>
          <ac:picMkLst>
            <pc:docMk/>
            <pc:sldMk cId="2630290825" sldId="5482"/>
            <ac:picMk id="3" creationId="{4D2A6012-4CEB-9C07-F790-C12B50D97054}"/>
          </ac:picMkLst>
        </pc:picChg>
      </pc:sldChg>
      <pc:sldChg chg="addSp modSp add mod ord">
        <pc:chgData name="Melithical ." userId="7eefe818fa295732" providerId="LiveId" clId="{2005FB2C-F423-4D1C-9B31-9717704504BB}" dt="2026-01-26T00:13:52.982" v="162" actId="14100"/>
        <pc:sldMkLst>
          <pc:docMk/>
          <pc:sldMk cId="854653635" sldId="5483"/>
        </pc:sldMkLst>
        <pc:picChg chg="add mod">
          <ac:chgData name="Melithical ." userId="7eefe818fa295732" providerId="LiveId" clId="{2005FB2C-F423-4D1C-9B31-9717704504BB}" dt="2026-01-26T00:13:52.982" v="162" actId="14100"/>
          <ac:picMkLst>
            <pc:docMk/>
            <pc:sldMk cId="854653635" sldId="5483"/>
            <ac:picMk id="3" creationId="{433ED523-851E-71F3-4A01-11A02A4A54B5}"/>
          </ac:picMkLst>
        </pc:picChg>
      </pc:sldChg>
      <pc:sldChg chg="addSp modSp add mod ord">
        <pc:chgData name="Melithical ." userId="7eefe818fa295732" providerId="LiveId" clId="{2005FB2C-F423-4D1C-9B31-9717704504BB}" dt="2026-01-26T00:14:37.874" v="167" actId="14100"/>
        <pc:sldMkLst>
          <pc:docMk/>
          <pc:sldMk cId="956781015" sldId="5484"/>
        </pc:sldMkLst>
        <pc:picChg chg="add mod">
          <ac:chgData name="Melithical ." userId="7eefe818fa295732" providerId="LiveId" clId="{2005FB2C-F423-4D1C-9B31-9717704504BB}" dt="2026-01-26T00:14:37.874" v="167" actId="14100"/>
          <ac:picMkLst>
            <pc:docMk/>
            <pc:sldMk cId="956781015" sldId="5484"/>
            <ac:picMk id="3" creationId="{5843371B-1933-4182-C01C-826B37FD4B2A}"/>
          </ac:picMkLst>
        </pc:picChg>
      </pc:sldChg>
      <pc:sldChg chg="addSp modSp add mod ord">
        <pc:chgData name="Melithical ." userId="7eefe818fa295732" providerId="LiveId" clId="{2005FB2C-F423-4D1C-9B31-9717704504BB}" dt="2026-01-26T00:15:07.819" v="171" actId="14100"/>
        <pc:sldMkLst>
          <pc:docMk/>
          <pc:sldMk cId="1821416137" sldId="5485"/>
        </pc:sldMkLst>
        <pc:picChg chg="add mod">
          <ac:chgData name="Melithical ." userId="7eefe818fa295732" providerId="LiveId" clId="{2005FB2C-F423-4D1C-9B31-9717704504BB}" dt="2026-01-26T00:15:07.819" v="171" actId="14100"/>
          <ac:picMkLst>
            <pc:docMk/>
            <pc:sldMk cId="1821416137" sldId="5485"/>
            <ac:picMk id="3" creationId="{C6E10F60-A87E-67D4-FB16-588BD25EDE58}"/>
          </ac:picMkLst>
        </pc:picChg>
      </pc:sldChg>
      <pc:sldChg chg="addSp modSp add mod ord">
        <pc:chgData name="Melithical ." userId="7eefe818fa295732" providerId="LiveId" clId="{2005FB2C-F423-4D1C-9B31-9717704504BB}" dt="2026-01-26T00:15:52.012" v="175" actId="14100"/>
        <pc:sldMkLst>
          <pc:docMk/>
          <pc:sldMk cId="4179237280" sldId="5486"/>
        </pc:sldMkLst>
        <pc:picChg chg="add mod">
          <ac:chgData name="Melithical ." userId="7eefe818fa295732" providerId="LiveId" clId="{2005FB2C-F423-4D1C-9B31-9717704504BB}" dt="2026-01-26T00:15:52.012" v="175" actId="14100"/>
          <ac:picMkLst>
            <pc:docMk/>
            <pc:sldMk cId="4179237280" sldId="5486"/>
            <ac:picMk id="3" creationId="{8A25B217-8571-5153-9147-9457E4087BAD}"/>
          </ac:picMkLst>
        </pc:picChg>
      </pc:sldChg>
      <pc:sldChg chg="addSp modSp add mod ord">
        <pc:chgData name="Melithical ." userId="7eefe818fa295732" providerId="LiveId" clId="{2005FB2C-F423-4D1C-9B31-9717704504BB}" dt="2026-01-26T00:16:23.237" v="179" actId="14100"/>
        <pc:sldMkLst>
          <pc:docMk/>
          <pc:sldMk cId="3748695716" sldId="5487"/>
        </pc:sldMkLst>
        <pc:picChg chg="add mod">
          <ac:chgData name="Melithical ." userId="7eefe818fa295732" providerId="LiveId" clId="{2005FB2C-F423-4D1C-9B31-9717704504BB}" dt="2026-01-26T00:16:23.237" v="179" actId="14100"/>
          <ac:picMkLst>
            <pc:docMk/>
            <pc:sldMk cId="3748695716" sldId="5487"/>
            <ac:picMk id="3" creationId="{1DFD3B9E-1AED-30E0-1142-3290CFEA8BA5}"/>
          </ac:picMkLst>
        </pc:picChg>
      </pc:sldChg>
      <pc:sldChg chg="addSp modSp add mod ord">
        <pc:chgData name="Melithical ." userId="7eefe818fa295732" providerId="LiveId" clId="{2005FB2C-F423-4D1C-9B31-9717704504BB}" dt="2026-01-26T00:16:59.364" v="183" actId="14100"/>
        <pc:sldMkLst>
          <pc:docMk/>
          <pc:sldMk cId="233094956" sldId="5488"/>
        </pc:sldMkLst>
        <pc:picChg chg="add mod">
          <ac:chgData name="Melithical ." userId="7eefe818fa295732" providerId="LiveId" clId="{2005FB2C-F423-4D1C-9B31-9717704504BB}" dt="2026-01-26T00:16:59.364" v="183" actId="14100"/>
          <ac:picMkLst>
            <pc:docMk/>
            <pc:sldMk cId="233094956" sldId="5488"/>
            <ac:picMk id="3" creationId="{66F8BE35-3056-BE80-6084-3E39A41DBD39}"/>
          </ac:picMkLst>
        </pc:picChg>
      </pc:sldChg>
      <pc:sldChg chg="addSp modSp add mod ord">
        <pc:chgData name="Melithical ." userId="7eefe818fa295732" providerId="LiveId" clId="{2005FB2C-F423-4D1C-9B31-9717704504BB}" dt="2026-01-26T00:17:31.887" v="187" actId="14100"/>
        <pc:sldMkLst>
          <pc:docMk/>
          <pc:sldMk cId="1173029320" sldId="5489"/>
        </pc:sldMkLst>
        <pc:picChg chg="add mod">
          <ac:chgData name="Melithical ." userId="7eefe818fa295732" providerId="LiveId" clId="{2005FB2C-F423-4D1C-9B31-9717704504BB}" dt="2026-01-26T00:17:31.887" v="187" actId="14100"/>
          <ac:picMkLst>
            <pc:docMk/>
            <pc:sldMk cId="1173029320" sldId="5489"/>
            <ac:picMk id="3" creationId="{3DC6781A-CEF2-8F54-7A6D-B43A29CEE0BF}"/>
          </ac:picMkLst>
        </pc:picChg>
      </pc:sldChg>
      <pc:sldChg chg="addSp modSp add mod ord">
        <pc:chgData name="Melithical ." userId="7eefe818fa295732" providerId="LiveId" clId="{2005FB2C-F423-4D1C-9B31-9717704504BB}" dt="2026-01-26T00:18:07.118" v="191" actId="14100"/>
        <pc:sldMkLst>
          <pc:docMk/>
          <pc:sldMk cId="2382080145" sldId="5490"/>
        </pc:sldMkLst>
        <pc:picChg chg="add mod">
          <ac:chgData name="Melithical ." userId="7eefe818fa295732" providerId="LiveId" clId="{2005FB2C-F423-4D1C-9B31-9717704504BB}" dt="2026-01-26T00:18:07.118" v="191" actId="14100"/>
          <ac:picMkLst>
            <pc:docMk/>
            <pc:sldMk cId="2382080145" sldId="5490"/>
            <ac:picMk id="3" creationId="{9D110D08-662D-B857-79E7-C6842187DF33}"/>
          </ac:picMkLst>
        </pc:picChg>
      </pc:sldChg>
      <pc:sldChg chg="addSp modSp add mod ord">
        <pc:chgData name="Melithical ." userId="7eefe818fa295732" providerId="LiveId" clId="{2005FB2C-F423-4D1C-9B31-9717704504BB}" dt="2026-01-26T00:18:48.050" v="195" actId="14100"/>
        <pc:sldMkLst>
          <pc:docMk/>
          <pc:sldMk cId="709736746" sldId="5491"/>
        </pc:sldMkLst>
        <pc:picChg chg="add mod">
          <ac:chgData name="Melithical ." userId="7eefe818fa295732" providerId="LiveId" clId="{2005FB2C-F423-4D1C-9B31-9717704504BB}" dt="2026-01-26T00:18:48.050" v="195" actId="14100"/>
          <ac:picMkLst>
            <pc:docMk/>
            <pc:sldMk cId="709736746" sldId="5491"/>
            <ac:picMk id="3" creationId="{72D928FF-0313-F210-A1EF-36EB4E47E01C}"/>
          </ac:picMkLst>
        </pc:picChg>
      </pc:sldChg>
      <pc:sldChg chg="addSp modSp add mod">
        <pc:chgData name="Melithical ." userId="7eefe818fa295732" providerId="LiveId" clId="{2005FB2C-F423-4D1C-9B31-9717704504BB}" dt="2026-01-26T00:19:20.128" v="201" actId="14100"/>
        <pc:sldMkLst>
          <pc:docMk/>
          <pc:sldMk cId="3571341320" sldId="5492"/>
        </pc:sldMkLst>
        <pc:picChg chg="add mod">
          <ac:chgData name="Melithical ." userId="7eefe818fa295732" providerId="LiveId" clId="{2005FB2C-F423-4D1C-9B31-9717704504BB}" dt="2026-01-26T00:19:20.128" v="201" actId="14100"/>
          <ac:picMkLst>
            <pc:docMk/>
            <pc:sldMk cId="3571341320" sldId="5492"/>
            <ac:picMk id="3" creationId="{C04A810B-3810-01CC-98BD-51E87A2A2376}"/>
          </ac:picMkLst>
        </pc:picChg>
      </pc:sldChg>
      <pc:sldChg chg="addSp modSp add mod ord">
        <pc:chgData name="Melithical ." userId="7eefe818fa295732" providerId="LiveId" clId="{2005FB2C-F423-4D1C-9B31-9717704504BB}" dt="2026-01-26T00:19:47.627" v="205" actId="14100"/>
        <pc:sldMkLst>
          <pc:docMk/>
          <pc:sldMk cId="336668630" sldId="5493"/>
        </pc:sldMkLst>
        <pc:picChg chg="add mod">
          <ac:chgData name="Melithical ." userId="7eefe818fa295732" providerId="LiveId" clId="{2005FB2C-F423-4D1C-9B31-9717704504BB}" dt="2026-01-26T00:19:47.627" v="205" actId="14100"/>
          <ac:picMkLst>
            <pc:docMk/>
            <pc:sldMk cId="336668630" sldId="5493"/>
            <ac:picMk id="3" creationId="{1684F242-4A1D-B468-69F4-CD3FDDD80F0C}"/>
          </ac:picMkLst>
        </pc:picChg>
      </pc:sldChg>
      <pc:sldChg chg="addSp modSp add mod ord">
        <pc:chgData name="Melithical ." userId="7eefe818fa295732" providerId="LiveId" clId="{2005FB2C-F423-4D1C-9B31-9717704504BB}" dt="2026-01-26T00:20:21.227" v="209" actId="14100"/>
        <pc:sldMkLst>
          <pc:docMk/>
          <pc:sldMk cId="2059753222" sldId="5494"/>
        </pc:sldMkLst>
        <pc:picChg chg="add mod">
          <ac:chgData name="Melithical ." userId="7eefe818fa295732" providerId="LiveId" clId="{2005FB2C-F423-4D1C-9B31-9717704504BB}" dt="2026-01-26T00:20:21.227" v="209" actId="14100"/>
          <ac:picMkLst>
            <pc:docMk/>
            <pc:sldMk cId="2059753222" sldId="5494"/>
            <ac:picMk id="3" creationId="{7D66DA60-E40B-37C7-60AB-4AE91825E659}"/>
          </ac:picMkLst>
        </pc:picChg>
      </pc:sldChg>
      <pc:sldChg chg="addSp modSp add mod ord">
        <pc:chgData name="Melithical ." userId="7eefe818fa295732" providerId="LiveId" clId="{2005FB2C-F423-4D1C-9B31-9717704504BB}" dt="2026-01-26T00:20:54.176" v="213" actId="14100"/>
        <pc:sldMkLst>
          <pc:docMk/>
          <pc:sldMk cId="780752556" sldId="5495"/>
        </pc:sldMkLst>
        <pc:picChg chg="add mod">
          <ac:chgData name="Melithical ." userId="7eefe818fa295732" providerId="LiveId" clId="{2005FB2C-F423-4D1C-9B31-9717704504BB}" dt="2026-01-26T00:20:54.176" v="213" actId="14100"/>
          <ac:picMkLst>
            <pc:docMk/>
            <pc:sldMk cId="780752556" sldId="5495"/>
            <ac:picMk id="3" creationId="{A4DF0160-474C-7CF3-A79E-A2AC50A3E4F6}"/>
          </ac:picMkLst>
        </pc:picChg>
      </pc:sldChg>
      <pc:sldChg chg="addSp modSp add mod ord">
        <pc:chgData name="Melithical ." userId="7eefe818fa295732" providerId="LiveId" clId="{2005FB2C-F423-4D1C-9B31-9717704504BB}" dt="2026-01-26T00:21:24.675" v="217" actId="14100"/>
        <pc:sldMkLst>
          <pc:docMk/>
          <pc:sldMk cId="2468558232" sldId="5496"/>
        </pc:sldMkLst>
        <pc:picChg chg="add mod">
          <ac:chgData name="Melithical ." userId="7eefe818fa295732" providerId="LiveId" clId="{2005FB2C-F423-4D1C-9B31-9717704504BB}" dt="2026-01-26T00:21:24.675" v="217" actId="14100"/>
          <ac:picMkLst>
            <pc:docMk/>
            <pc:sldMk cId="2468558232" sldId="5496"/>
            <ac:picMk id="3" creationId="{785D4424-796B-4931-360D-208BE5A210C5}"/>
          </ac:picMkLst>
        </pc:picChg>
      </pc:sldChg>
      <pc:sldChg chg="addSp modSp add mod ord">
        <pc:chgData name="Melithical ." userId="7eefe818fa295732" providerId="LiveId" clId="{2005FB2C-F423-4D1C-9B31-9717704504BB}" dt="2026-01-26T00:23:02.744" v="223" actId="14100"/>
        <pc:sldMkLst>
          <pc:docMk/>
          <pc:sldMk cId="2371089728" sldId="5497"/>
        </pc:sldMkLst>
        <pc:picChg chg="add mod">
          <ac:chgData name="Melithical ." userId="7eefe818fa295732" providerId="LiveId" clId="{2005FB2C-F423-4D1C-9B31-9717704504BB}" dt="2026-01-26T00:23:02.744" v="223" actId="14100"/>
          <ac:picMkLst>
            <pc:docMk/>
            <pc:sldMk cId="2371089728" sldId="5497"/>
            <ac:picMk id="3" creationId="{586C2C11-B8AA-E780-EC95-B2C8737C6957}"/>
          </ac:picMkLst>
        </pc:picChg>
      </pc:sldChg>
      <pc:sldChg chg="addSp modSp add del mod ord">
        <pc:chgData name="Melithical ." userId="7eefe818fa295732" providerId="LiveId" clId="{2005FB2C-F423-4D1C-9B31-9717704504BB}" dt="2026-01-26T00:29:25.047" v="295" actId="14100"/>
        <pc:sldMkLst>
          <pc:docMk/>
          <pc:sldMk cId="3615988642" sldId="5498"/>
        </pc:sldMkLst>
        <pc:picChg chg="add mod">
          <ac:chgData name="Melithical ." userId="7eefe818fa295732" providerId="LiveId" clId="{2005FB2C-F423-4D1C-9B31-9717704504BB}" dt="2026-01-26T00:29:25.047" v="295" actId="14100"/>
          <ac:picMkLst>
            <pc:docMk/>
            <pc:sldMk cId="3615988642" sldId="5498"/>
            <ac:picMk id="3" creationId="{E47446AE-A21F-0940-F075-A997D448755B}"/>
          </ac:picMkLst>
        </pc:picChg>
      </pc:sldChg>
      <pc:sldChg chg="addSp modSp add del mod ord">
        <pc:chgData name="Melithical ." userId="7eefe818fa295732" providerId="LiveId" clId="{2005FB2C-F423-4D1C-9B31-9717704504BB}" dt="2026-01-26T00:24:08.528" v="257" actId="47"/>
        <pc:sldMkLst>
          <pc:docMk/>
          <pc:sldMk cId="3945294607" sldId="5499"/>
        </pc:sldMkLst>
        <pc:picChg chg="add mod">
          <ac:chgData name="Melithical ." userId="7eefe818fa295732" providerId="LiveId" clId="{2005FB2C-F423-4D1C-9B31-9717704504BB}" dt="2026-01-26T00:24:02.008" v="256" actId="14100"/>
          <ac:picMkLst>
            <pc:docMk/>
            <pc:sldMk cId="3945294607" sldId="5499"/>
            <ac:picMk id="3" creationId="{BC8094D9-8563-3310-0027-8836DEBE722F}"/>
          </ac:picMkLst>
        </pc:picChg>
      </pc:sldChg>
      <pc:sldChg chg="addSp modSp add del mod ord">
        <pc:chgData name="Melithical ." userId="7eefe818fa295732" providerId="LiveId" clId="{2005FB2C-F423-4D1C-9B31-9717704504BB}" dt="2026-01-26T00:24:40.343" v="261" actId="47"/>
        <pc:sldMkLst>
          <pc:docMk/>
          <pc:sldMk cId="3081508738" sldId="5500"/>
        </pc:sldMkLst>
        <pc:picChg chg="add mod">
          <ac:chgData name="Melithical ." userId="7eefe818fa295732" providerId="LiveId" clId="{2005FB2C-F423-4D1C-9B31-9717704504BB}" dt="2026-01-26T00:24:33.245" v="260" actId="14100"/>
          <ac:picMkLst>
            <pc:docMk/>
            <pc:sldMk cId="3081508738" sldId="5500"/>
            <ac:picMk id="3" creationId="{6A44F8EA-E577-241E-8D44-D9133A35B415}"/>
          </ac:picMkLst>
        </pc:picChg>
      </pc:sldChg>
      <pc:sldChg chg="addSp modSp add mod ord">
        <pc:chgData name="Melithical ." userId="7eefe818fa295732" providerId="LiveId" clId="{2005FB2C-F423-4D1C-9B31-9717704504BB}" dt="2026-01-26T00:25:03.530" v="264" actId="14100"/>
        <pc:sldMkLst>
          <pc:docMk/>
          <pc:sldMk cId="2060839400" sldId="5501"/>
        </pc:sldMkLst>
        <pc:picChg chg="add mod">
          <ac:chgData name="Melithical ." userId="7eefe818fa295732" providerId="LiveId" clId="{2005FB2C-F423-4D1C-9B31-9717704504BB}" dt="2026-01-26T00:25:03.530" v="264" actId="14100"/>
          <ac:picMkLst>
            <pc:docMk/>
            <pc:sldMk cId="2060839400" sldId="5501"/>
            <ac:picMk id="3" creationId="{8DE3C698-FD35-2D9C-64B4-04E11EBBE4FD}"/>
          </ac:picMkLst>
        </pc:picChg>
      </pc:sldChg>
      <pc:sldChg chg="addSp modSp add mod ord">
        <pc:chgData name="Melithical ." userId="7eefe818fa295732" providerId="LiveId" clId="{2005FB2C-F423-4D1C-9B31-9717704504BB}" dt="2026-01-26T00:25:37.922" v="268" actId="14100"/>
        <pc:sldMkLst>
          <pc:docMk/>
          <pc:sldMk cId="3366040139" sldId="5502"/>
        </pc:sldMkLst>
        <pc:picChg chg="add mod">
          <ac:chgData name="Melithical ." userId="7eefe818fa295732" providerId="LiveId" clId="{2005FB2C-F423-4D1C-9B31-9717704504BB}" dt="2026-01-26T00:25:37.922" v="268" actId="14100"/>
          <ac:picMkLst>
            <pc:docMk/>
            <pc:sldMk cId="3366040139" sldId="5502"/>
            <ac:picMk id="3" creationId="{B2D4AAC2-DD50-8F09-114D-738EBC735F86}"/>
          </ac:picMkLst>
        </pc:picChg>
      </pc:sldChg>
      <pc:sldChg chg="addSp modSp add mod ord">
        <pc:chgData name="Melithical ." userId="7eefe818fa295732" providerId="LiveId" clId="{2005FB2C-F423-4D1C-9B31-9717704504BB}" dt="2026-01-26T00:26:13.960" v="272" actId="14100"/>
        <pc:sldMkLst>
          <pc:docMk/>
          <pc:sldMk cId="1617603246" sldId="5503"/>
        </pc:sldMkLst>
        <pc:picChg chg="add mod">
          <ac:chgData name="Melithical ." userId="7eefe818fa295732" providerId="LiveId" clId="{2005FB2C-F423-4D1C-9B31-9717704504BB}" dt="2026-01-26T00:26:13.960" v="272" actId="14100"/>
          <ac:picMkLst>
            <pc:docMk/>
            <pc:sldMk cId="1617603246" sldId="5503"/>
            <ac:picMk id="3" creationId="{67E4A51A-A425-7A64-0170-8C28DA80EDCF}"/>
          </ac:picMkLst>
        </pc:picChg>
      </pc:sldChg>
      <pc:sldChg chg="addSp modSp add mod ord">
        <pc:chgData name="Melithical ." userId="7eefe818fa295732" providerId="LiveId" clId="{2005FB2C-F423-4D1C-9B31-9717704504BB}" dt="2026-01-26T00:26:51.625" v="276" actId="14100"/>
        <pc:sldMkLst>
          <pc:docMk/>
          <pc:sldMk cId="3716198913" sldId="5504"/>
        </pc:sldMkLst>
        <pc:picChg chg="add mod">
          <ac:chgData name="Melithical ." userId="7eefe818fa295732" providerId="LiveId" clId="{2005FB2C-F423-4D1C-9B31-9717704504BB}" dt="2026-01-26T00:26:51.625" v="276" actId="14100"/>
          <ac:picMkLst>
            <pc:docMk/>
            <pc:sldMk cId="3716198913" sldId="5504"/>
            <ac:picMk id="3" creationId="{4D4BCA12-B102-B240-40B2-656A037ACA77}"/>
          </ac:picMkLst>
        </pc:picChg>
      </pc:sldChg>
      <pc:sldChg chg="addSp modSp add mod ord">
        <pc:chgData name="Melithical ." userId="7eefe818fa295732" providerId="LiveId" clId="{2005FB2C-F423-4D1C-9B31-9717704504BB}" dt="2026-01-26T00:31:15.435" v="303" actId="14100"/>
        <pc:sldMkLst>
          <pc:docMk/>
          <pc:sldMk cId="3396556839" sldId="5505"/>
        </pc:sldMkLst>
        <pc:picChg chg="add mod">
          <ac:chgData name="Melithical ." userId="7eefe818fa295732" providerId="LiveId" clId="{2005FB2C-F423-4D1C-9B31-9717704504BB}" dt="2026-01-26T00:31:15.435" v="303" actId="14100"/>
          <ac:picMkLst>
            <pc:docMk/>
            <pc:sldMk cId="3396556839" sldId="5505"/>
            <ac:picMk id="3" creationId="{E893CA97-9F98-47DB-A824-5BDD17493888}"/>
          </ac:picMkLst>
        </pc:picChg>
      </pc:sldChg>
      <pc:sldChg chg="addSp modSp add mod ord">
        <pc:chgData name="Melithical ." userId="7eefe818fa295732" providerId="LiveId" clId="{2005FB2C-F423-4D1C-9B31-9717704504BB}" dt="2026-01-26T00:31:47.393" v="307" actId="14100"/>
        <pc:sldMkLst>
          <pc:docMk/>
          <pc:sldMk cId="1450311996" sldId="5506"/>
        </pc:sldMkLst>
        <pc:picChg chg="add mod">
          <ac:chgData name="Melithical ." userId="7eefe818fa295732" providerId="LiveId" clId="{2005FB2C-F423-4D1C-9B31-9717704504BB}" dt="2026-01-26T00:31:47.393" v="307" actId="14100"/>
          <ac:picMkLst>
            <pc:docMk/>
            <pc:sldMk cId="1450311996" sldId="5506"/>
            <ac:picMk id="3" creationId="{7961E111-7282-8006-5025-96A7E6D38423}"/>
          </ac:picMkLst>
        </pc:picChg>
      </pc:sldChg>
      <pc:sldChg chg="addSp modSp add mod ord">
        <pc:chgData name="Melithical ." userId="7eefe818fa295732" providerId="LiveId" clId="{2005FB2C-F423-4D1C-9B31-9717704504BB}" dt="2026-01-26T00:32:15.786" v="311" actId="14100"/>
        <pc:sldMkLst>
          <pc:docMk/>
          <pc:sldMk cId="1811838354" sldId="5507"/>
        </pc:sldMkLst>
        <pc:picChg chg="add mod">
          <ac:chgData name="Melithical ." userId="7eefe818fa295732" providerId="LiveId" clId="{2005FB2C-F423-4D1C-9B31-9717704504BB}" dt="2026-01-26T00:32:15.786" v="311" actId="14100"/>
          <ac:picMkLst>
            <pc:docMk/>
            <pc:sldMk cId="1811838354" sldId="5507"/>
            <ac:picMk id="3" creationId="{2417A9E0-D09F-1F29-C4B2-438A9FB49F02}"/>
          </ac:picMkLst>
        </pc:picChg>
      </pc:sldChg>
      <pc:sldChg chg="addSp modSp add mod ord">
        <pc:chgData name="Melithical ." userId="7eefe818fa295732" providerId="LiveId" clId="{2005FB2C-F423-4D1C-9B31-9717704504BB}" dt="2026-01-26T00:33:11.914" v="315" actId="14100"/>
        <pc:sldMkLst>
          <pc:docMk/>
          <pc:sldMk cId="1652135884" sldId="5508"/>
        </pc:sldMkLst>
        <pc:picChg chg="add mod">
          <ac:chgData name="Melithical ." userId="7eefe818fa295732" providerId="LiveId" clId="{2005FB2C-F423-4D1C-9B31-9717704504BB}" dt="2026-01-26T00:33:11.914" v="315" actId="14100"/>
          <ac:picMkLst>
            <pc:docMk/>
            <pc:sldMk cId="1652135884" sldId="5508"/>
            <ac:picMk id="3" creationId="{AAE34E15-E03B-D991-9BA3-4451CBF60D52}"/>
          </ac:picMkLst>
        </pc:picChg>
      </pc:sldChg>
      <pc:sldChg chg="addSp modSp add mod ord">
        <pc:chgData name="Melithical ." userId="7eefe818fa295732" providerId="LiveId" clId="{2005FB2C-F423-4D1C-9B31-9717704504BB}" dt="2026-01-26T00:33:45.092" v="319" actId="14100"/>
        <pc:sldMkLst>
          <pc:docMk/>
          <pc:sldMk cId="1029786557" sldId="5509"/>
        </pc:sldMkLst>
        <pc:picChg chg="add mod">
          <ac:chgData name="Melithical ." userId="7eefe818fa295732" providerId="LiveId" clId="{2005FB2C-F423-4D1C-9B31-9717704504BB}" dt="2026-01-26T00:33:45.092" v="319" actId="14100"/>
          <ac:picMkLst>
            <pc:docMk/>
            <pc:sldMk cId="1029786557" sldId="5509"/>
            <ac:picMk id="3" creationId="{D8C8002E-5BA0-2F5B-290A-F41C9C7A5B8C}"/>
          </ac:picMkLst>
        </pc:picChg>
      </pc:sldChg>
      <pc:sldChg chg="addSp modSp add mod ord">
        <pc:chgData name="Melithical ." userId="7eefe818fa295732" providerId="LiveId" clId="{2005FB2C-F423-4D1C-9B31-9717704504BB}" dt="2026-01-26T00:34:18.121" v="323" actId="14100"/>
        <pc:sldMkLst>
          <pc:docMk/>
          <pc:sldMk cId="1795156214" sldId="5510"/>
        </pc:sldMkLst>
        <pc:picChg chg="add mod">
          <ac:chgData name="Melithical ." userId="7eefe818fa295732" providerId="LiveId" clId="{2005FB2C-F423-4D1C-9B31-9717704504BB}" dt="2026-01-26T00:34:18.121" v="323" actId="14100"/>
          <ac:picMkLst>
            <pc:docMk/>
            <pc:sldMk cId="1795156214" sldId="5510"/>
            <ac:picMk id="3" creationId="{E9989CC5-8379-3630-85E7-FB62A8386445}"/>
          </ac:picMkLst>
        </pc:picChg>
      </pc:sldChg>
      <pc:sldChg chg="addSp modSp add mod ord">
        <pc:chgData name="Melithical ." userId="7eefe818fa295732" providerId="LiveId" clId="{2005FB2C-F423-4D1C-9B31-9717704504BB}" dt="2026-01-26T00:34:55.657" v="327" actId="14100"/>
        <pc:sldMkLst>
          <pc:docMk/>
          <pc:sldMk cId="665923967" sldId="5511"/>
        </pc:sldMkLst>
        <pc:picChg chg="add mod">
          <ac:chgData name="Melithical ." userId="7eefe818fa295732" providerId="LiveId" clId="{2005FB2C-F423-4D1C-9B31-9717704504BB}" dt="2026-01-26T00:34:55.657" v="327" actId="14100"/>
          <ac:picMkLst>
            <pc:docMk/>
            <pc:sldMk cId="665923967" sldId="5511"/>
            <ac:picMk id="3" creationId="{C56F7C9D-D2CD-AD32-3933-D42E87DC3755}"/>
          </ac:picMkLst>
        </pc:picChg>
      </pc:sldChg>
      <pc:sldChg chg="addSp modSp add mod ord">
        <pc:chgData name="Melithical ." userId="7eefe818fa295732" providerId="LiveId" clId="{2005FB2C-F423-4D1C-9B31-9717704504BB}" dt="2026-01-26T00:35:22.866" v="331" actId="14100"/>
        <pc:sldMkLst>
          <pc:docMk/>
          <pc:sldMk cId="457536873" sldId="5512"/>
        </pc:sldMkLst>
        <pc:picChg chg="add mod">
          <ac:chgData name="Melithical ." userId="7eefe818fa295732" providerId="LiveId" clId="{2005FB2C-F423-4D1C-9B31-9717704504BB}" dt="2026-01-26T00:35:22.866" v="331" actId="14100"/>
          <ac:picMkLst>
            <pc:docMk/>
            <pc:sldMk cId="457536873" sldId="5512"/>
            <ac:picMk id="3" creationId="{181281B4-FCC2-CBEE-0A97-73C5F7189DF0}"/>
          </ac:picMkLst>
        </pc:picChg>
      </pc:sldChg>
      <pc:sldChg chg="addSp modSp add del mod ord">
        <pc:chgData name="Melithical ." userId="7eefe818fa295732" providerId="LiveId" clId="{2005FB2C-F423-4D1C-9B31-9717704504BB}" dt="2026-01-26T00:37:36.570" v="335" actId="14100"/>
        <pc:sldMkLst>
          <pc:docMk/>
          <pc:sldMk cId="938186132" sldId="5513"/>
        </pc:sldMkLst>
        <pc:picChg chg="add mod">
          <ac:chgData name="Melithical ." userId="7eefe818fa295732" providerId="LiveId" clId="{2005FB2C-F423-4D1C-9B31-9717704504BB}" dt="2026-01-26T00:37:36.570" v="335" actId="14100"/>
          <ac:picMkLst>
            <pc:docMk/>
            <pc:sldMk cId="938186132" sldId="5513"/>
            <ac:picMk id="3" creationId="{C0424448-3FF5-5EA3-94AD-DA7C7643890A}"/>
          </ac:picMkLst>
        </pc:picChg>
      </pc:sldChg>
      <pc:sldChg chg="addSp modSp add mod ord">
        <pc:chgData name="Melithical ." userId="7eefe818fa295732" providerId="LiveId" clId="{2005FB2C-F423-4D1C-9B31-9717704504BB}" dt="2026-01-26T00:38:02.138" v="339" actId="14100"/>
        <pc:sldMkLst>
          <pc:docMk/>
          <pc:sldMk cId="1837557261" sldId="5514"/>
        </pc:sldMkLst>
        <pc:picChg chg="add mod">
          <ac:chgData name="Melithical ." userId="7eefe818fa295732" providerId="LiveId" clId="{2005FB2C-F423-4D1C-9B31-9717704504BB}" dt="2026-01-26T00:38:02.138" v="339" actId="14100"/>
          <ac:picMkLst>
            <pc:docMk/>
            <pc:sldMk cId="1837557261" sldId="5514"/>
            <ac:picMk id="3" creationId="{DBA71BFE-B770-5829-3055-7223838C5547}"/>
          </ac:picMkLst>
        </pc:picChg>
      </pc:sldChg>
      <pc:sldChg chg="addSp modSp add mod ord">
        <pc:chgData name="Melithical ." userId="7eefe818fa295732" providerId="LiveId" clId="{2005FB2C-F423-4D1C-9B31-9717704504BB}" dt="2026-01-26T00:39:57.313" v="343" actId="14100"/>
        <pc:sldMkLst>
          <pc:docMk/>
          <pc:sldMk cId="2093192574" sldId="5515"/>
        </pc:sldMkLst>
        <pc:picChg chg="add mod">
          <ac:chgData name="Melithical ." userId="7eefe818fa295732" providerId="LiveId" clId="{2005FB2C-F423-4D1C-9B31-9717704504BB}" dt="2026-01-26T00:39:57.313" v="343" actId="14100"/>
          <ac:picMkLst>
            <pc:docMk/>
            <pc:sldMk cId="2093192574" sldId="5515"/>
            <ac:picMk id="3" creationId="{E8DD850F-B2A4-772C-29F3-D1BA66D326F8}"/>
          </ac:picMkLst>
        </pc:picChg>
      </pc:sldChg>
      <pc:sldChg chg="addSp modSp add mod ord">
        <pc:chgData name="Melithical ." userId="7eefe818fa295732" providerId="LiveId" clId="{2005FB2C-F423-4D1C-9B31-9717704504BB}" dt="2026-01-26T00:40:32.969" v="347" actId="14100"/>
        <pc:sldMkLst>
          <pc:docMk/>
          <pc:sldMk cId="1964356455" sldId="5516"/>
        </pc:sldMkLst>
        <pc:picChg chg="add mod">
          <ac:chgData name="Melithical ." userId="7eefe818fa295732" providerId="LiveId" clId="{2005FB2C-F423-4D1C-9B31-9717704504BB}" dt="2026-01-26T00:40:32.969" v="347" actId="14100"/>
          <ac:picMkLst>
            <pc:docMk/>
            <pc:sldMk cId="1964356455" sldId="5516"/>
            <ac:picMk id="3" creationId="{5AE3B19F-6158-DD77-6AC4-5526153B5BEA}"/>
          </ac:picMkLst>
        </pc:picChg>
      </pc:sldChg>
      <pc:sldChg chg="addSp modSp add mod ord">
        <pc:chgData name="Melithical ." userId="7eefe818fa295732" providerId="LiveId" clId="{2005FB2C-F423-4D1C-9B31-9717704504BB}" dt="2026-01-26T00:41:01.204" v="351" actId="14100"/>
        <pc:sldMkLst>
          <pc:docMk/>
          <pc:sldMk cId="2288912747" sldId="5517"/>
        </pc:sldMkLst>
        <pc:picChg chg="add mod">
          <ac:chgData name="Melithical ." userId="7eefe818fa295732" providerId="LiveId" clId="{2005FB2C-F423-4D1C-9B31-9717704504BB}" dt="2026-01-26T00:41:01.204" v="351" actId="14100"/>
          <ac:picMkLst>
            <pc:docMk/>
            <pc:sldMk cId="2288912747" sldId="5517"/>
            <ac:picMk id="3" creationId="{CF5662D8-8088-14EF-E8EC-BD55530655B4}"/>
          </ac:picMkLst>
        </pc:picChg>
      </pc:sldChg>
      <pc:sldChg chg="addSp modSp add mod ord">
        <pc:chgData name="Melithical ." userId="7eefe818fa295732" providerId="LiveId" clId="{2005FB2C-F423-4D1C-9B31-9717704504BB}" dt="2026-01-26T00:41:30.401" v="355" actId="14100"/>
        <pc:sldMkLst>
          <pc:docMk/>
          <pc:sldMk cId="2150200637" sldId="5518"/>
        </pc:sldMkLst>
        <pc:picChg chg="add mod">
          <ac:chgData name="Melithical ." userId="7eefe818fa295732" providerId="LiveId" clId="{2005FB2C-F423-4D1C-9B31-9717704504BB}" dt="2026-01-26T00:41:30.401" v="355" actId="14100"/>
          <ac:picMkLst>
            <pc:docMk/>
            <pc:sldMk cId="2150200637" sldId="5518"/>
            <ac:picMk id="3" creationId="{F0C392A0-337B-8335-A1DF-343C5ABFC167}"/>
          </ac:picMkLst>
        </pc:picChg>
      </pc:sldChg>
      <pc:sldChg chg="addSp modSp add mod ord">
        <pc:chgData name="Melithical ." userId="7eefe818fa295732" providerId="LiveId" clId="{2005FB2C-F423-4D1C-9B31-9717704504BB}" dt="2026-01-26T00:41:58.328" v="359" actId="14100"/>
        <pc:sldMkLst>
          <pc:docMk/>
          <pc:sldMk cId="3961293641" sldId="5519"/>
        </pc:sldMkLst>
        <pc:picChg chg="add mod">
          <ac:chgData name="Melithical ." userId="7eefe818fa295732" providerId="LiveId" clId="{2005FB2C-F423-4D1C-9B31-9717704504BB}" dt="2026-01-26T00:41:58.328" v="359" actId="14100"/>
          <ac:picMkLst>
            <pc:docMk/>
            <pc:sldMk cId="3961293641" sldId="5519"/>
            <ac:picMk id="3" creationId="{61D12179-2FF2-38BD-F055-EB68497BB42A}"/>
          </ac:picMkLst>
        </pc:picChg>
      </pc:sldChg>
      <pc:sldChg chg="add del setBg">
        <pc:chgData name="Melithical ." userId="7eefe818fa295732" providerId="LiveId" clId="{2005FB2C-F423-4D1C-9B31-9717704504BB}" dt="2026-01-26T00:43:33.504" v="365"/>
        <pc:sldMkLst>
          <pc:docMk/>
          <pc:sldMk cId="526012419" sldId="5520"/>
        </pc:sldMkLst>
      </pc:sldChg>
      <pc:sldChg chg="addSp modSp add mod ord">
        <pc:chgData name="Melithical ." userId="7eefe818fa295732" providerId="LiveId" clId="{2005FB2C-F423-4D1C-9B31-9717704504BB}" dt="2026-01-26T00:44:37.014" v="387" actId="14100"/>
        <pc:sldMkLst>
          <pc:docMk/>
          <pc:sldMk cId="3744350368" sldId="5520"/>
        </pc:sldMkLst>
        <pc:picChg chg="add mod">
          <ac:chgData name="Melithical ." userId="7eefe818fa295732" providerId="LiveId" clId="{2005FB2C-F423-4D1C-9B31-9717704504BB}" dt="2026-01-26T00:44:37.014" v="387" actId="14100"/>
          <ac:picMkLst>
            <pc:docMk/>
            <pc:sldMk cId="3744350368" sldId="5520"/>
            <ac:picMk id="3" creationId="{DD4B7AF4-9025-5A0A-D5CF-115733B69619}"/>
          </ac:picMkLst>
        </pc:picChg>
      </pc:sldChg>
      <pc:sldChg chg="add del ord">
        <pc:chgData name="Melithical ." userId="7eefe818fa295732" providerId="LiveId" clId="{2005FB2C-F423-4D1C-9B31-9717704504BB}" dt="2026-01-26T00:43:28.276" v="363" actId="2696"/>
        <pc:sldMkLst>
          <pc:docMk/>
          <pc:sldMk cId="4123544714" sldId="5520"/>
        </pc:sldMkLst>
      </pc:sldChg>
      <pc:sldChg chg="add del ord">
        <pc:chgData name="Melithical ." userId="7eefe818fa295732" providerId="LiveId" clId="{2005FB2C-F423-4D1C-9B31-9717704504BB}" dt="2026-01-26T00:43:28.276" v="363" actId="2696"/>
        <pc:sldMkLst>
          <pc:docMk/>
          <pc:sldMk cId="1356768915" sldId="5521"/>
        </pc:sldMkLst>
      </pc:sldChg>
      <pc:sldChg chg="addSp modSp add mod ord">
        <pc:chgData name="Melithical ." userId="7eefe818fa295732" providerId="LiveId" clId="{2005FB2C-F423-4D1C-9B31-9717704504BB}" dt="2026-01-26T00:46:16.108" v="399" actId="14100"/>
        <pc:sldMkLst>
          <pc:docMk/>
          <pc:sldMk cId="1575550266" sldId="5521"/>
        </pc:sldMkLst>
        <pc:picChg chg="add mod">
          <ac:chgData name="Melithical ." userId="7eefe818fa295732" providerId="LiveId" clId="{2005FB2C-F423-4D1C-9B31-9717704504BB}" dt="2026-01-26T00:46:16.108" v="399" actId="14100"/>
          <ac:picMkLst>
            <pc:docMk/>
            <pc:sldMk cId="1575550266" sldId="5521"/>
            <ac:picMk id="3" creationId="{F3BB13F3-7448-10D6-DA54-96730DFC3DE7}"/>
          </ac:picMkLst>
        </pc:picChg>
      </pc:sldChg>
      <pc:sldChg chg="add del setBg">
        <pc:chgData name="Melithical ." userId="7eefe818fa295732" providerId="LiveId" clId="{2005FB2C-F423-4D1C-9B31-9717704504BB}" dt="2026-01-26T00:43:33.504" v="365"/>
        <pc:sldMkLst>
          <pc:docMk/>
          <pc:sldMk cId="3128731089" sldId="5521"/>
        </pc:sldMkLst>
      </pc:sldChg>
      <pc:sldChg chg="add del setBg">
        <pc:chgData name="Melithical ." userId="7eefe818fa295732" providerId="LiveId" clId="{2005FB2C-F423-4D1C-9B31-9717704504BB}" dt="2026-01-26T00:43:33.504" v="365"/>
        <pc:sldMkLst>
          <pc:docMk/>
          <pc:sldMk cId="2002680973" sldId="5522"/>
        </pc:sldMkLst>
      </pc:sldChg>
      <pc:sldChg chg="addSp modSp add mod ord">
        <pc:chgData name="Melithical ." userId="7eefe818fa295732" providerId="LiveId" clId="{2005FB2C-F423-4D1C-9B31-9717704504BB}" dt="2026-01-26T00:47:31.022" v="411" actId="14100"/>
        <pc:sldMkLst>
          <pc:docMk/>
          <pc:sldMk cId="2627270991" sldId="5522"/>
        </pc:sldMkLst>
        <pc:picChg chg="add mod">
          <ac:chgData name="Melithical ." userId="7eefe818fa295732" providerId="LiveId" clId="{2005FB2C-F423-4D1C-9B31-9717704504BB}" dt="2026-01-26T00:47:31.022" v="411" actId="14100"/>
          <ac:picMkLst>
            <pc:docMk/>
            <pc:sldMk cId="2627270991" sldId="5522"/>
            <ac:picMk id="3" creationId="{E1DD3594-4B98-CB46-0EEA-25B506ED2BDF}"/>
          </ac:picMkLst>
        </pc:picChg>
      </pc:sldChg>
      <pc:sldChg chg="add del">
        <pc:chgData name="Melithical ." userId="7eefe818fa295732" providerId="LiveId" clId="{2005FB2C-F423-4D1C-9B31-9717704504BB}" dt="2026-01-26T00:43:28.276" v="363" actId="2696"/>
        <pc:sldMkLst>
          <pc:docMk/>
          <pc:sldMk cId="3315738910" sldId="5522"/>
        </pc:sldMkLst>
      </pc:sldChg>
      <pc:sldChg chg="add">
        <pc:chgData name="Melithical ." userId="7eefe818fa295732" providerId="LiveId" clId="{2005FB2C-F423-4D1C-9B31-9717704504BB}" dt="2026-01-26T00:27:24.463" v="278"/>
        <pc:sldMkLst>
          <pc:docMk/>
          <pc:sldMk cId="1799266241" sldId="5523"/>
        </pc:sldMkLst>
      </pc:sldChg>
      <pc:sldChg chg="add">
        <pc:chgData name="Melithical ." userId="7eefe818fa295732" providerId="LiveId" clId="{2005FB2C-F423-4D1C-9B31-9717704504BB}" dt="2026-01-26T00:27:35.078" v="280"/>
        <pc:sldMkLst>
          <pc:docMk/>
          <pc:sldMk cId="2226339846" sldId="5524"/>
        </pc:sldMkLst>
      </pc:sldChg>
      <pc:sldChg chg="add ord">
        <pc:chgData name="Melithical ." userId="7eefe818fa295732" providerId="LiveId" clId="{2005FB2C-F423-4D1C-9B31-9717704504BB}" dt="2026-01-26T00:42:10.440" v="362"/>
        <pc:sldMkLst>
          <pc:docMk/>
          <pc:sldMk cId="4059248262" sldId="5525"/>
        </pc:sldMkLst>
      </pc:sldChg>
      <pc:sldChg chg="addSp modSp add mod ord">
        <pc:chgData name="Melithical ." userId="7eefe818fa295732" providerId="LiveId" clId="{2005FB2C-F423-4D1C-9B31-9717704504BB}" dt="2026-01-26T00:29:56.576" v="299" actId="14100"/>
        <pc:sldMkLst>
          <pc:docMk/>
          <pc:sldMk cId="71232417" sldId="5526"/>
        </pc:sldMkLst>
        <pc:picChg chg="add mod">
          <ac:chgData name="Melithical ." userId="7eefe818fa295732" providerId="LiveId" clId="{2005FB2C-F423-4D1C-9B31-9717704504BB}" dt="2026-01-26T00:29:56.576" v="299" actId="14100"/>
          <ac:picMkLst>
            <pc:docMk/>
            <pc:sldMk cId="71232417" sldId="5526"/>
            <ac:picMk id="3" creationId="{30C324BC-AB30-00E9-BF8A-8FDD8BA91BCC}"/>
          </ac:picMkLst>
        </pc:picChg>
      </pc:sldChg>
      <pc:sldChg chg="addSp modSp add mod">
        <pc:chgData name="Melithical ." userId="7eefe818fa295732" providerId="LiveId" clId="{2005FB2C-F423-4D1C-9B31-9717704504BB}" dt="2026-01-26T00:45:46.325" v="395" actId="14100"/>
        <pc:sldMkLst>
          <pc:docMk/>
          <pc:sldMk cId="3799613469" sldId="5527"/>
        </pc:sldMkLst>
        <pc:picChg chg="add mod">
          <ac:chgData name="Melithical ." userId="7eefe818fa295732" providerId="LiveId" clId="{2005FB2C-F423-4D1C-9B31-9717704504BB}" dt="2026-01-26T00:45:46.325" v="395" actId="14100"/>
          <ac:picMkLst>
            <pc:docMk/>
            <pc:sldMk cId="3799613469" sldId="5527"/>
            <ac:picMk id="3" creationId="{73EE418B-93DB-83BC-E022-3EB80D8860DF}"/>
          </ac:picMkLst>
        </pc:picChg>
      </pc:sldChg>
      <pc:sldChg chg="addSp modSp add mod">
        <pc:chgData name="Melithical ." userId="7eefe818fa295732" providerId="LiveId" clId="{2005FB2C-F423-4D1C-9B31-9717704504BB}" dt="2026-01-26T00:45:04.654" v="391" actId="14100"/>
        <pc:sldMkLst>
          <pc:docMk/>
          <pc:sldMk cId="1664237246" sldId="5528"/>
        </pc:sldMkLst>
        <pc:picChg chg="add mod">
          <ac:chgData name="Melithical ." userId="7eefe818fa295732" providerId="LiveId" clId="{2005FB2C-F423-4D1C-9B31-9717704504BB}" dt="2026-01-26T00:45:04.654" v="391" actId="14100"/>
          <ac:picMkLst>
            <pc:docMk/>
            <pc:sldMk cId="1664237246" sldId="5528"/>
            <ac:picMk id="3" creationId="{02049A7E-E5F0-3A7E-69D5-408233E574FD}"/>
          </ac:picMkLst>
        </pc:picChg>
      </pc:sldChg>
      <pc:sldChg chg="addSp delSp modSp add mod ord">
        <pc:chgData name="Melithical ." userId="7eefe818fa295732" providerId="LiveId" clId="{2005FB2C-F423-4D1C-9B31-9717704504BB}" dt="2026-01-26T00:47:00.683" v="407" actId="14100"/>
        <pc:sldMkLst>
          <pc:docMk/>
          <pc:sldMk cId="1591419621" sldId="5529"/>
        </pc:sldMkLst>
        <pc:picChg chg="del">
          <ac:chgData name="Melithical ." userId="7eefe818fa295732" providerId="LiveId" clId="{2005FB2C-F423-4D1C-9B31-9717704504BB}" dt="2026-01-26T00:46:28.795" v="402" actId="478"/>
          <ac:picMkLst>
            <pc:docMk/>
            <pc:sldMk cId="1591419621" sldId="5529"/>
            <ac:picMk id="3" creationId="{9F832E27-053F-5E71-0811-B3C07CBFA098}"/>
          </ac:picMkLst>
        </pc:picChg>
        <pc:picChg chg="add mod">
          <ac:chgData name="Melithical ." userId="7eefe818fa295732" providerId="LiveId" clId="{2005FB2C-F423-4D1C-9B31-9717704504BB}" dt="2026-01-26T00:47:00.683" v="407" actId="14100"/>
          <ac:picMkLst>
            <pc:docMk/>
            <pc:sldMk cId="1591419621" sldId="5529"/>
            <ac:picMk id="4" creationId="{B249B2BC-C319-2D6F-E09F-B7867E276175}"/>
          </ac:picMkLst>
        </pc:picChg>
      </pc:sldChg>
      <pc:sldChg chg="addSp delSp modSp add mod ord">
        <pc:chgData name="Melithical ." userId="7eefe818fa295732" providerId="LiveId" clId="{2005FB2C-F423-4D1C-9B31-9717704504BB}" dt="2026-01-26T00:48:40.307" v="428" actId="14100"/>
        <pc:sldMkLst>
          <pc:docMk/>
          <pc:sldMk cId="1804551922" sldId="5530"/>
        </pc:sldMkLst>
        <pc:picChg chg="del">
          <ac:chgData name="Melithical ." userId="7eefe818fa295732" providerId="LiveId" clId="{2005FB2C-F423-4D1C-9B31-9717704504BB}" dt="2026-01-26T00:47:45.326" v="414" actId="478"/>
          <ac:picMkLst>
            <pc:docMk/>
            <pc:sldMk cId="1804551922" sldId="5530"/>
            <ac:picMk id="3" creationId="{DD100A6D-49F8-FC59-1B57-361298B334DB}"/>
          </ac:picMkLst>
        </pc:picChg>
        <pc:picChg chg="add mod">
          <ac:chgData name="Melithical ." userId="7eefe818fa295732" providerId="LiveId" clId="{2005FB2C-F423-4D1C-9B31-9717704504BB}" dt="2026-01-26T00:48:40.307" v="428" actId="14100"/>
          <ac:picMkLst>
            <pc:docMk/>
            <pc:sldMk cId="1804551922" sldId="5530"/>
            <ac:picMk id="4" creationId="{03B20F69-1AAC-51A6-AFE5-A3060E91697C}"/>
          </ac:picMkLst>
        </pc:picChg>
      </pc:sldChg>
      <pc:sldChg chg="addSp modSp add mod ord">
        <pc:chgData name="Melithical ." userId="7eefe818fa295732" providerId="LiveId" clId="{2005FB2C-F423-4D1C-9B31-9717704504BB}" dt="2026-01-26T00:49:16.487" v="432" actId="14100"/>
        <pc:sldMkLst>
          <pc:docMk/>
          <pc:sldMk cId="2759226982" sldId="5531"/>
        </pc:sldMkLst>
        <pc:picChg chg="add mod">
          <ac:chgData name="Melithical ." userId="7eefe818fa295732" providerId="LiveId" clId="{2005FB2C-F423-4D1C-9B31-9717704504BB}" dt="2026-01-26T00:49:16.487" v="432" actId="14100"/>
          <ac:picMkLst>
            <pc:docMk/>
            <pc:sldMk cId="2759226982" sldId="5531"/>
            <ac:picMk id="3" creationId="{F6800D7A-2313-1597-DD25-08F2100D5089}"/>
          </ac:picMkLst>
        </pc:picChg>
      </pc:sldChg>
      <pc:sldChg chg="addSp modSp add mod ord">
        <pc:chgData name="Melithical ." userId="7eefe818fa295732" providerId="LiveId" clId="{2005FB2C-F423-4D1C-9B31-9717704504BB}" dt="2026-01-26T00:49:42.629" v="436" actId="14100"/>
        <pc:sldMkLst>
          <pc:docMk/>
          <pc:sldMk cId="1702064204" sldId="5532"/>
        </pc:sldMkLst>
        <pc:picChg chg="add mod">
          <ac:chgData name="Melithical ." userId="7eefe818fa295732" providerId="LiveId" clId="{2005FB2C-F423-4D1C-9B31-9717704504BB}" dt="2026-01-26T00:49:42.629" v="436" actId="14100"/>
          <ac:picMkLst>
            <pc:docMk/>
            <pc:sldMk cId="1702064204" sldId="5532"/>
            <ac:picMk id="3" creationId="{DC2374FE-0BEF-28AB-DBA4-2F4181AC986C}"/>
          </ac:picMkLst>
        </pc:picChg>
      </pc:sldChg>
      <pc:sldChg chg="addSp modSp add mod ord">
        <pc:chgData name="Melithical ." userId="7eefe818fa295732" providerId="LiveId" clId="{2005FB2C-F423-4D1C-9B31-9717704504BB}" dt="2026-01-26T16:09:09.388" v="440" actId="14100"/>
        <pc:sldMkLst>
          <pc:docMk/>
          <pc:sldMk cId="4071788336" sldId="5533"/>
        </pc:sldMkLst>
        <pc:picChg chg="add mod">
          <ac:chgData name="Melithical ." userId="7eefe818fa295732" providerId="LiveId" clId="{2005FB2C-F423-4D1C-9B31-9717704504BB}" dt="2026-01-26T16:09:09.388" v="440" actId="14100"/>
          <ac:picMkLst>
            <pc:docMk/>
            <pc:sldMk cId="4071788336" sldId="5533"/>
            <ac:picMk id="3" creationId="{32CF331E-AA5E-A508-8DFB-123C3976FCAC}"/>
          </ac:picMkLst>
        </pc:picChg>
      </pc:sldChg>
      <pc:sldChg chg="addSp delSp modSp add mod ord">
        <pc:chgData name="Melithical ." userId="7eefe818fa295732" providerId="LiveId" clId="{2005FB2C-F423-4D1C-9B31-9717704504BB}" dt="2026-01-26T16:11:41.073" v="497" actId="14100"/>
        <pc:sldMkLst>
          <pc:docMk/>
          <pc:sldMk cId="63281981" sldId="5534"/>
        </pc:sldMkLst>
        <pc:picChg chg="del">
          <ac:chgData name="Melithical ." userId="7eefe818fa295732" providerId="LiveId" clId="{2005FB2C-F423-4D1C-9B31-9717704504BB}" dt="2026-01-26T16:09:47.418" v="443" actId="478"/>
          <ac:picMkLst>
            <pc:docMk/>
            <pc:sldMk cId="63281981" sldId="5534"/>
            <ac:picMk id="3" creationId="{F83634D3-F27B-B6AC-0D69-46D3FBC30639}"/>
          </ac:picMkLst>
        </pc:picChg>
        <pc:picChg chg="add mod">
          <ac:chgData name="Melithical ." userId="7eefe818fa295732" providerId="LiveId" clId="{2005FB2C-F423-4D1C-9B31-9717704504BB}" dt="2026-01-26T16:11:41.073" v="497" actId="14100"/>
          <ac:picMkLst>
            <pc:docMk/>
            <pc:sldMk cId="63281981" sldId="5534"/>
            <ac:picMk id="4" creationId="{E43D7C54-BA98-F627-A645-1049C93B4FA5}"/>
          </ac:picMkLst>
        </pc:picChg>
      </pc:sldChg>
      <pc:sldChg chg="addSp modSp add mod ord">
        <pc:chgData name="Melithical ." userId="7eefe818fa295732" providerId="LiveId" clId="{2005FB2C-F423-4D1C-9B31-9717704504BB}" dt="2026-01-26T16:12:09.138" v="501" actId="14100"/>
        <pc:sldMkLst>
          <pc:docMk/>
          <pc:sldMk cId="3267637221" sldId="5535"/>
        </pc:sldMkLst>
        <pc:picChg chg="add mod">
          <ac:chgData name="Melithical ." userId="7eefe818fa295732" providerId="LiveId" clId="{2005FB2C-F423-4D1C-9B31-9717704504BB}" dt="2026-01-26T16:12:09.138" v="501" actId="14100"/>
          <ac:picMkLst>
            <pc:docMk/>
            <pc:sldMk cId="3267637221" sldId="5535"/>
            <ac:picMk id="3" creationId="{985CC921-AA10-30F6-F149-B422720539D0}"/>
          </ac:picMkLst>
        </pc:picChg>
      </pc:sldChg>
      <pc:sldChg chg="addSp modSp add mod ord">
        <pc:chgData name="Melithical ." userId="7eefe818fa295732" providerId="LiveId" clId="{2005FB2C-F423-4D1C-9B31-9717704504BB}" dt="2026-01-26T16:12:34.066" v="505" actId="14100"/>
        <pc:sldMkLst>
          <pc:docMk/>
          <pc:sldMk cId="352945478" sldId="5536"/>
        </pc:sldMkLst>
        <pc:picChg chg="add mod">
          <ac:chgData name="Melithical ." userId="7eefe818fa295732" providerId="LiveId" clId="{2005FB2C-F423-4D1C-9B31-9717704504BB}" dt="2026-01-26T16:12:34.066" v="505" actId="14100"/>
          <ac:picMkLst>
            <pc:docMk/>
            <pc:sldMk cId="352945478" sldId="5536"/>
            <ac:picMk id="3" creationId="{A62DF245-0F9B-108E-FFB4-F00E69DBA895}"/>
          </ac:picMkLst>
        </pc:picChg>
      </pc:sldChg>
      <pc:sldChg chg="addSp modSp add mod ord">
        <pc:chgData name="Melithical ." userId="7eefe818fa295732" providerId="LiveId" clId="{2005FB2C-F423-4D1C-9B31-9717704504BB}" dt="2026-01-26T16:13:14.366" v="509" actId="14100"/>
        <pc:sldMkLst>
          <pc:docMk/>
          <pc:sldMk cId="2812054019" sldId="5537"/>
        </pc:sldMkLst>
        <pc:picChg chg="add mod">
          <ac:chgData name="Melithical ." userId="7eefe818fa295732" providerId="LiveId" clId="{2005FB2C-F423-4D1C-9B31-9717704504BB}" dt="2026-01-26T16:13:14.366" v="509" actId="14100"/>
          <ac:picMkLst>
            <pc:docMk/>
            <pc:sldMk cId="2812054019" sldId="5537"/>
            <ac:picMk id="3" creationId="{DCFD32B2-EFD1-BCF3-111F-5E430883628D}"/>
          </ac:picMkLst>
        </pc:picChg>
      </pc:sldChg>
      <pc:sldChg chg="addSp modSp add mod ord">
        <pc:chgData name="Melithical ." userId="7eefe818fa295732" providerId="LiveId" clId="{2005FB2C-F423-4D1C-9B31-9717704504BB}" dt="2026-01-26T16:13:48.158" v="514" actId="14100"/>
        <pc:sldMkLst>
          <pc:docMk/>
          <pc:sldMk cId="1829165881" sldId="5538"/>
        </pc:sldMkLst>
        <pc:picChg chg="add mod">
          <ac:chgData name="Melithical ." userId="7eefe818fa295732" providerId="LiveId" clId="{2005FB2C-F423-4D1C-9B31-9717704504BB}" dt="2026-01-26T16:13:48.158" v="514" actId="14100"/>
          <ac:picMkLst>
            <pc:docMk/>
            <pc:sldMk cId="1829165881" sldId="5538"/>
            <ac:picMk id="3" creationId="{3A68C16B-B640-F049-CD2A-464989D2F9A2}"/>
          </ac:picMkLst>
        </pc:picChg>
      </pc:sldChg>
      <pc:sldChg chg="addSp modSp add mod ord">
        <pc:chgData name="Melithical ." userId="7eefe818fa295732" providerId="LiveId" clId="{2005FB2C-F423-4D1C-9B31-9717704504BB}" dt="2026-01-26T16:14:18.267" v="518" actId="14100"/>
        <pc:sldMkLst>
          <pc:docMk/>
          <pc:sldMk cId="1058156946" sldId="5539"/>
        </pc:sldMkLst>
        <pc:picChg chg="add mod">
          <ac:chgData name="Melithical ." userId="7eefe818fa295732" providerId="LiveId" clId="{2005FB2C-F423-4D1C-9B31-9717704504BB}" dt="2026-01-26T16:14:18.267" v="518" actId="14100"/>
          <ac:picMkLst>
            <pc:docMk/>
            <pc:sldMk cId="1058156946" sldId="5539"/>
            <ac:picMk id="3" creationId="{DA688861-CC9D-9B67-9258-407EED7FECD6}"/>
          </ac:picMkLst>
        </pc:picChg>
      </pc:sldChg>
      <pc:sldChg chg="addSp modSp add mod ord">
        <pc:chgData name="Melithical ." userId="7eefe818fa295732" providerId="LiveId" clId="{2005FB2C-F423-4D1C-9B31-9717704504BB}" dt="2026-01-26T16:14:45.813" v="522" actId="14100"/>
        <pc:sldMkLst>
          <pc:docMk/>
          <pc:sldMk cId="3588864406" sldId="5540"/>
        </pc:sldMkLst>
        <pc:picChg chg="add mod">
          <ac:chgData name="Melithical ." userId="7eefe818fa295732" providerId="LiveId" clId="{2005FB2C-F423-4D1C-9B31-9717704504BB}" dt="2026-01-26T16:14:45.813" v="522" actId="14100"/>
          <ac:picMkLst>
            <pc:docMk/>
            <pc:sldMk cId="3588864406" sldId="5540"/>
            <ac:picMk id="3" creationId="{3D62F4D6-7832-65F3-5E3A-0BFCD6639C33}"/>
          </ac:picMkLst>
        </pc:picChg>
      </pc:sldChg>
      <pc:sldChg chg="addSp modSp add mod ord">
        <pc:chgData name="Melithical ." userId="7eefe818fa295732" providerId="LiveId" clId="{2005FB2C-F423-4D1C-9B31-9717704504BB}" dt="2026-01-26T16:15:08.341" v="526" actId="14100"/>
        <pc:sldMkLst>
          <pc:docMk/>
          <pc:sldMk cId="2966019762" sldId="5541"/>
        </pc:sldMkLst>
        <pc:picChg chg="add mod">
          <ac:chgData name="Melithical ." userId="7eefe818fa295732" providerId="LiveId" clId="{2005FB2C-F423-4D1C-9B31-9717704504BB}" dt="2026-01-26T16:15:08.341" v="526" actId="14100"/>
          <ac:picMkLst>
            <pc:docMk/>
            <pc:sldMk cId="2966019762" sldId="5541"/>
            <ac:picMk id="3" creationId="{EE5D3A1D-947F-6226-FABE-187CF4EC6DAC}"/>
          </ac:picMkLst>
        </pc:picChg>
      </pc:sldChg>
      <pc:sldChg chg="addSp modSp add mod ord">
        <pc:chgData name="Melithical ." userId="7eefe818fa295732" providerId="LiveId" clId="{2005FB2C-F423-4D1C-9B31-9717704504BB}" dt="2026-01-26T16:15:32.597" v="530" actId="14100"/>
        <pc:sldMkLst>
          <pc:docMk/>
          <pc:sldMk cId="3630467366" sldId="5542"/>
        </pc:sldMkLst>
        <pc:picChg chg="add mod">
          <ac:chgData name="Melithical ." userId="7eefe818fa295732" providerId="LiveId" clId="{2005FB2C-F423-4D1C-9B31-9717704504BB}" dt="2026-01-26T16:15:32.597" v="530" actId="14100"/>
          <ac:picMkLst>
            <pc:docMk/>
            <pc:sldMk cId="3630467366" sldId="5542"/>
            <ac:picMk id="3" creationId="{5338089F-2CEE-F598-CB9D-2D6B84A72FE1}"/>
          </ac:picMkLst>
        </pc:picChg>
      </pc:sldChg>
      <pc:sldChg chg="addSp modSp add mod ord">
        <pc:chgData name="Melithical ." userId="7eefe818fa295732" providerId="LiveId" clId="{2005FB2C-F423-4D1C-9B31-9717704504BB}" dt="2026-01-26T16:27:30.547" v="534" actId="14100"/>
        <pc:sldMkLst>
          <pc:docMk/>
          <pc:sldMk cId="2759533030" sldId="5543"/>
        </pc:sldMkLst>
        <pc:picChg chg="add mod">
          <ac:chgData name="Melithical ." userId="7eefe818fa295732" providerId="LiveId" clId="{2005FB2C-F423-4D1C-9B31-9717704504BB}" dt="2026-01-26T16:27:30.547" v="534" actId="14100"/>
          <ac:picMkLst>
            <pc:docMk/>
            <pc:sldMk cId="2759533030" sldId="5543"/>
            <ac:picMk id="3" creationId="{36E38E77-B199-4333-5AAD-15DEDD8F33A2}"/>
          </ac:picMkLst>
        </pc:picChg>
      </pc:sldChg>
      <pc:sldChg chg="addSp modSp add mod ord">
        <pc:chgData name="Melithical ." userId="7eefe818fa295732" providerId="LiveId" clId="{2005FB2C-F423-4D1C-9B31-9717704504BB}" dt="2026-01-26T16:27:52.727" v="538" actId="14100"/>
        <pc:sldMkLst>
          <pc:docMk/>
          <pc:sldMk cId="187041630" sldId="5544"/>
        </pc:sldMkLst>
        <pc:picChg chg="add mod">
          <ac:chgData name="Melithical ." userId="7eefe818fa295732" providerId="LiveId" clId="{2005FB2C-F423-4D1C-9B31-9717704504BB}" dt="2026-01-26T16:27:52.727" v="538" actId="14100"/>
          <ac:picMkLst>
            <pc:docMk/>
            <pc:sldMk cId="187041630" sldId="5544"/>
            <ac:picMk id="3" creationId="{BA035854-28C4-BEFE-5179-EC3AEC72E948}"/>
          </ac:picMkLst>
        </pc:picChg>
      </pc:sldChg>
      <pc:sldChg chg="addSp modSp add mod ord">
        <pc:chgData name="Melithical ." userId="7eefe818fa295732" providerId="LiveId" clId="{2005FB2C-F423-4D1C-9B31-9717704504BB}" dt="2026-01-26T16:28:18.040" v="542" actId="14100"/>
        <pc:sldMkLst>
          <pc:docMk/>
          <pc:sldMk cId="498222423" sldId="5545"/>
        </pc:sldMkLst>
        <pc:picChg chg="add mod">
          <ac:chgData name="Melithical ." userId="7eefe818fa295732" providerId="LiveId" clId="{2005FB2C-F423-4D1C-9B31-9717704504BB}" dt="2026-01-26T16:28:18.040" v="542" actId="14100"/>
          <ac:picMkLst>
            <pc:docMk/>
            <pc:sldMk cId="498222423" sldId="5545"/>
            <ac:picMk id="3" creationId="{E4D21C55-926C-E451-924B-2BFAAD7C8392}"/>
          </ac:picMkLst>
        </pc:picChg>
      </pc:sldChg>
      <pc:sldChg chg="addSp modSp add mod ord">
        <pc:chgData name="Melithical ." userId="7eefe818fa295732" providerId="LiveId" clId="{2005FB2C-F423-4D1C-9B31-9717704504BB}" dt="2026-01-26T16:28:48.327" v="547" actId="14100"/>
        <pc:sldMkLst>
          <pc:docMk/>
          <pc:sldMk cId="1863734504" sldId="5546"/>
        </pc:sldMkLst>
        <pc:picChg chg="add mod">
          <ac:chgData name="Melithical ." userId="7eefe818fa295732" providerId="LiveId" clId="{2005FB2C-F423-4D1C-9B31-9717704504BB}" dt="2026-01-26T16:28:48.327" v="547" actId="14100"/>
          <ac:picMkLst>
            <pc:docMk/>
            <pc:sldMk cId="1863734504" sldId="5546"/>
            <ac:picMk id="3" creationId="{64E66E5D-4C70-E783-5536-A3B2CDB03271}"/>
          </ac:picMkLst>
        </pc:picChg>
      </pc:sldChg>
      <pc:sldChg chg="addSp modSp add mod ord">
        <pc:chgData name="Melithical ." userId="7eefe818fa295732" providerId="LiveId" clId="{2005FB2C-F423-4D1C-9B31-9717704504BB}" dt="2026-01-26T16:29:15.093" v="551" actId="14100"/>
        <pc:sldMkLst>
          <pc:docMk/>
          <pc:sldMk cId="4053539901" sldId="5547"/>
        </pc:sldMkLst>
        <pc:picChg chg="add mod">
          <ac:chgData name="Melithical ." userId="7eefe818fa295732" providerId="LiveId" clId="{2005FB2C-F423-4D1C-9B31-9717704504BB}" dt="2026-01-26T16:29:15.093" v="551" actId="14100"/>
          <ac:picMkLst>
            <pc:docMk/>
            <pc:sldMk cId="4053539901" sldId="5547"/>
            <ac:picMk id="3" creationId="{879BD5DA-2A34-B8A7-C383-4A0B687B89B9}"/>
          </ac:picMkLst>
        </pc:picChg>
      </pc:sldChg>
      <pc:sldChg chg="addSp modSp add mod ord">
        <pc:chgData name="Melithical ." userId="7eefe818fa295732" providerId="LiveId" clId="{2005FB2C-F423-4D1C-9B31-9717704504BB}" dt="2026-01-26T16:29:43.959" v="555" actId="14100"/>
        <pc:sldMkLst>
          <pc:docMk/>
          <pc:sldMk cId="2482477363" sldId="5548"/>
        </pc:sldMkLst>
        <pc:picChg chg="add mod">
          <ac:chgData name="Melithical ." userId="7eefe818fa295732" providerId="LiveId" clId="{2005FB2C-F423-4D1C-9B31-9717704504BB}" dt="2026-01-26T16:29:43.959" v="555" actId="14100"/>
          <ac:picMkLst>
            <pc:docMk/>
            <pc:sldMk cId="2482477363" sldId="5548"/>
            <ac:picMk id="3" creationId="{5A3AE986-8428-FBA8-2446-2A2B42535612}"/>
          </ac:picMkLst>
        </pc:picChg>
      </pc:sldChg>
      <pc:sldChg chg="addSp modSp add mod ord">
        <pc:chgData name="Melithical ." userId="7eefe818fa295732" providerId="LiveId" clId="{2005FB2C-F423-4D1C-9B31-9717704504BB}" dt="2026-01-26T16:30:17.869" v="559" actId="14100"/>
        <pc:sldMkLst>
          <pc:docMk/>
          <pc:sldMk cId="558290200" sldId="5549"/>
        </pc:sldMkLst>
        <pc:picChg chg="add mod">
          <ac:chgData name="Melithical ." userId="7eefe818fa295732" providerId="LiveId" clId="{2005FB2C-F423-4D1C-9B31-9717704504BB}" dt="2026-01-26T16:30:17.869" v="559" actId="14100"/>
          <ac:picMkLst>
            <pc:docMk/>
            <pc:sldMk cId="558290200" sldId="5549"/>
            <ac:picMk id="3" creationId="{1FF1FD10-D942-5497-236C-4A6926C49680}"/>
          </ac:picMkLst>
        </pc:picChg>
      </pc:sldChg>
      <pc:sldChg chg="addSp modSp add mod ord">
        <pc:chgData name="Melithical ." userId="7eefe818fa295732" providerId="LiveId" clId="{2005FB2C-F423-4D1C-9B31-9717704504BB}" dt="2026-01-26T16:30:50.258" v="563" actId="14100"/>
        <pc:sldMkLst>
          <pc:docMk/>
          <pc:sldMk cId="3716469705" sldId="5550"/>
        </pc:sldMkLst>
        <pc:picChg chg="add mod">
          <ac:chgData name="Melithical ." userId="7eefe818fa295732" providerId="LiveId" clId="{2005FB2C-F423-4D1C-9B31-9717704504BB}" dt="2026-01-26T16:30:50.258" v="563" actId="14100"/>
          <ac:picMkLst>
            <pc:docMk/>
            <pc:sldMk cId="3716469705" sldId="5550"/>
            <ac:picMk id="3" creationId="{1466C50E-33AE-3732-3A44-CAD51E8D2311}"/>
          </ac:picMkLst>
        </pc:picChg>
      </pc:sldChg>
      <pc:sldChg chg="addSp modSp add mod ord">
        <pc:chgData name="Melithical ." userId="7eefe818fa295732" providerId="LiveId" clId="{2005FB2C-F423-4D1C-9B31-9717704504BB}" dt="2026-01-26T16:33:00.093" v="606" actId="14100"/>
        <pc:sldMkLst>
          <pc:docMk/>
          <pc:sldMk cId="3955510564" sldId="5551"/>
        </pc:sldMkLst>
        <pc:picChg chg="add mod">
          <ac:chgData name="Melithical ." userId="7eefe818fa295732" providerId="LiveId" clId="{2005FB2C-F423-4D1C-9B31-9717704504BB}" dt="2026-01-26T16:33:00.093" v="606" actId="14100"/>
          <ac:picMkLst>
            <pc:docMk/>
            <pc:sldMk cId="3955510564" sldId="5551"/>
            <ac:picMk id="3" creationId="{09D050D0-BD7A-4BA5-B681-A55E030FB7A1}"/>
          </ac:picMkLst>
        </pc:picChg>
      </pc:sldChg>
      <pc:sldChg chg="addSp modSp add mod ord">
        <pc:chgData name="Melithical ." userId="7eefe818fa295732" providerId="LiveId" clId="{2005FB2C-F423-4D1C-9B31-9717704504BB}" dt="2026-01-26T16:33:42.253" v="611"/>
        <pc:sldMkLst>
          <pc:docMk/>
          <pc:sldMk cId="1362241283" sldId="5552"/>
        </pc:sldMkLst>
        <pc:spChg chg="add mod">
          <ac:chgData name="Melithical ." userId="7eefe818fa295732" providerId="LiveId" clId="{2005FB2C-F423-4D1C-9B31-9717704504BB}" dt="2026-01-26T16:33:42.253" v="611"/>
          <ac:spMkLst>
            <pc:docMk/>
            <pc:sldMk cId="1362241283" sldId="5552"/>
            <ac:spMk id="4" creationId="{B40608C7-94E8-9B38-B26E-849DAD8A76CC}"/>
          </ac:spMkLst>
        </pc:spChg>
        <pc:picChg chg="add mod">
          <ac:chgData name="Melithical ." userId="7eefe818fa295732" providerId="LiveId" clId="{2005FB2C-F423-4D1C-9B31-9717704504BB}" dt="2026-01-26T16:33:33.815" v="610" actId="14100"/>
          <ac:picMkLst>
            <pc:docMk/>
            <pc:sldMk cId="1362241283" sldId="5552"/>
            <ac:picMk id="3" creationId="{30E00A85-D273-7422-4AFF-647F51CAADDE}"/>
          </ac:picMkLst>
        </pc:picChg>
      </pc:sldChg>
      <pc:sldChg chg="addSp modSp add mod ord">
        <pc:chgData name="Melithical ." userId="7eefe818fa295732" providerId="LiveId" clId="{2005FB2C-F423-4D1C-9B31-9717704504BB}" dt="2026-01-26T16:34:06.901" v="615" actId="14100"/>
        <pc:sldMkLst>
          <pc:docMk/>
          <pc:sldMk cId="1223467583" sldId="5553"/>
        </pc:sldMkLst>
        <pc:picChg chg="add mod">
          <ac:chgData name="Melithical ." userId="7eefe818fa295732" providerId="LiveId" clId="{2005FB2C-F423-4D1C-9B31-9717704504BB}" dt="2026-01-26T16:34:06.901" v="615" actId="14100"/>
          <ac:picMkLst>
            <pc:docMk/>
            <pc:sldMk cId="1223467583" sldId="5553"/>
            <ac:picMk id="3" creationId="{386E3B07-C775-3419-D39A-93FCFB0BD399}"/>
          </ac:picMkLst>
        </pc:picChg>
      </pc:sldChg>
      <pc:sldChg chg="addSp modSp add mod ord">
        <pc:chgData name="Melithical ." userId="7eefe818fa295732" providerId="LiveId" clId="{2005FB2C-F423-4D1C-9B31-9717704504BB}" dt="2026-01-26T16:34:32.728" v="619" actId="14100"/>
        <pc:sldMkLst>
          <pc:docMk/>
          <pc:sldMk cId="2705267718" sldId="5554"/>
        </pc:sldMkLst>
        <pc:picChg chg="add mod">
          <ac:chgData name="Melithical ." userId="7eefe818fa295732" providerId="LiveId" clId="{2005FB2C-F423-4D1C-9B31-9717704504BB}" dt="2026-01-26T16:34:32.728" v="619" actId="14100"/>
          <ac:picMkLst>
            <pc:docMk/>
            <pc:sldMk cId="2705267718" sldId="5554"/>
            <ac:picMk id="3" creationId="{B50E6DE8-76AA-25D7-BDAB-8B47BBF189CE}"/>
          </ac:picMkLst>
        </pc:picChg>
      </pc:sldChg>
      <pc:sldChg chg="addSp modSp add mod ord">
        <pc:chgData name="Melithical ." userId="7eefe818fa295732" providerId="LiveId" clId="{2005FB2C-F423-4D1C-9B31-9717704504BB}" dt="2026-01-26T16:38:05.744" v="623" actId="14100"/>
        <pc:sldMkLst>
          <pc:docMk/>
          <pc:sldMk cId="2230072649" sldId="5555"/>
        </pc:sldMkLst>
        <pc:picChg chg="add mod">
          <ac:chgData name="Melithical ." userId="7eefe818fa295732" providerId="LiveId" clId="{2005FB2C-F423-4D1C-9B31-9717704504BB}" dt="2026-01-26T16:38:05.744" v="623" actId="14100"/>
          <ac:picMkLst>
            <pc:docMk/>
            <pc:sldMk cId="2230072649" sldId="5555"/>
            <ac:picMk id="3" creationId="{F612973F-4FEA-E599-E198-F2C25D2208E9}"/>
          </ac:picMkLst>
        </pc:picChg>
      </pc:sldChg>
      <pc:sldChg chg="addSp modSp add mod ord">
        <pc:chgData name="Melithical ." userId="7eefe818fa295732" providerId="LiveId" clId="{2005FB2C-F423-4D1C-9B31-9717704504BB}" dt="2026-01-26T16:38:27.979" v="627" actId="14100"/>
        <pc:sldMkLst>
          <pc:docMk/>
          <pc:sldMk cId="2135649297" sldId="5556"/>
        </pc:sldMkLst>
        <pc:picChg chg="add mod">
          <ac:chgData name="Melithical ." userId="7eefe818fa295732" providerId="LiveId" clId="{2005FB2C-F423-4D1C-9B31-9717704504BB}" dt="2026-01-26T16:38:27.979" v="627" actId="14100"/>
          <ac:picMkLst>
            <pc:docMk/>
            <pc:sldMk cId="2135649297" sldId="5556"/>
            <ac:picMk id="3" creationId="{08A0F984-8AA0-5AA0-13DF-054A49ECCF3F}"/>
          </ac:picMkLst>
        </pc:picChg>
      </pc:sldChg>
      <pc:sldChg chg="addSp modSp add mod ord">
        <pc:chgData name="Melithical ." userId="7eefe818fa295732" providerId="LiveId" clId="{2005FB2C-F423-4D1C-9B31-9717704504BB}" dt="2026-01-26T16:38:50.004" v="631" actId="14100"/>
        <pc:sldMkLst>
          <pc:docMk/>
          <pc:sldMk cId="2187738484" sldId="5557"/>
        </pc:sldMkLst>
        <pc:picChg chg="add mod">
          <ac:chgData name="Melithical ." userId="7eefe818fa295732" providerId="LiveId" clId="{2005FB2C-F423-4D1C-9B31-9717704504BB}" dt="2026-01-26T16:38:50.004" v="631" actId="14100"/>
          <ac:picMkLst>
            <pc:docMk/>
            <pc:sldMk cId="2187738484" sldId="5557"/>
            <ac:picMk id="3" creationId="{1963842E-1527-97D6-C8B4-729CA2ABE71A}"/>
          </ac:picMkLst>
        </pc:picChg>
      </pc:sldChg>
      <pc:sldChg chg="addSp modSp add mod ord">
        <pc:chgData name="Melithical ." userId="7eefe818fa295732" providerId="LiveId" clId="{2005FB2C-F423-4D1C-9B31-9717704504BB}" dt="2026-01-26T16:39:18.932" v="635" actId="14100"/>
        <pc:sldMkLst>
          <pc:docMk/>
          <pc:sldMk cId="1377160186" sldId="5558"/>
        </pc:sldMkLst>
        <pc:picChg chg="add mod">
          <ac:chgData name="Melithical ." userId="7eefe818fa295732" providerId="LiveId" clId="{2005FB2C-F423-4D1C-9B31-9717704504BB}" dt="2026-01-26T16:39:18.932" v="635" actId="14100"/>
          <ac:picMkLst>
            <pc:docMk/>
            <pc:sldMk cId="1377160186" sldId="5558"/>
            <ac:picMk id="3" creationId="{806BE366-FB85-146A-8C99-F2ACEFA266C1}"/>
          </ac:picMkLst>
        </pc:picChg>
      </pc:sldChg>
      <pc:sldChg chg="addSp modSp add mod ord">
        <pc:chgData name="Melithical ." userId="7eefe818fa295732" providerId="LiveId" clId="{2005FB2C-F423-4D1C-9B31-9717704504BB}" dt="2026-01-26T16:39:41.594" v="639" actId="14100"/>
        <pc:sldMkLst>
          <pc:docMk/>
          <pc:sldMk cId="2386763535" sldId="5559"/>
        </pc:sldMkLst>
        <pc:picChg chg="add mod">
          <ac:chgData name="Melithical ." userId="7eefe818fa295732" providerId="LiveId" clId="{2005FB2C-F423-4D1C-9B31-9717704504BB}" dt="2026-01-26T16:39:41.594" v="639" actId="14100"/>
          <ac:picMkLst>
            <pc:docMk/>
            <pc:sldMk cId="2386763535" sldId="5559"/>
            <ac:picMk id="3" creationId="{87A5E3BF-5193-9986-18C4-4659A0EF8AAF}"/>
          </ac:picMkLst>
        </pc:picChg>
      </pc:sldChg>
      <pc:sldChg chg="addSp modSp add mod ord">
        <pc:chgData name="Melithical ." userId="7eefe818fa295732" providerId="LiveId" clId="{2005FB2C-F423-4D1C-9B31-9717704504BB}" dt="2026-01-26T16:40:19.683" v="643" actId="14100"/>
        <pc:sldMkLst>
          <pc:docMk/>
          <pc:sldMk cId="1590740955" sldId="5560"/>
        </pc:sldMkLst>
        <pc:picChg chg="add mod">
          <ac:chgData name="Melithical ." userId="7eefe818fa295732" providerId="LiveId" clId="{2005FB2C-F423-4D1C-9B31-9717704504BB}" dt="2026-01-26T16:40:19.683" v="643" actId="14100"/>
          <ac:picMkLst>
            <pc:docMk/>
            <pc:sldMk cId="1590740955" sldId="5560"/>
            <ac:picMk id="3" creationId="{8E7451EF-DC52-C8C2-873C-67A81B0D7F01}"/>
          </ac:picMkLst>
        </pc:picChg>
      </pc:sldChg>
      <pc:sldChg chg="addSp modSp add mod ord">
        <pc:chgData name="Melithical ." userId="7eefe818fa295732" providerId="LiveId" clId="{2005FB2C-F423-4D1C-9B31-9717704504BB}" dt="2026-01-26T16:40:41.022" v="647" actId="14100"/>
        <pc:sldMkLst>
          <pc:docMk/>
          <pc:sldMk cId="3397988587" sldId="5561"/>
        </pc:sldMkLst>
        <pc:picChg chg="add mod">
          <ac:chgData name="Melithical ." userId="7eefe818fa295732" providerId="LiveId" clId="{2005FB2C-F423-4D1C-9B31-9717704504BB}" dt="2026-01-26T16:40:41.022" v="647" actId="14100"/>
          <ac:picMkLst>
            <pc:docMk/>
            <pc:sldMk cId="3397988587" sldId="5561"/>
            <ac:picMk id="3" creationId="{1250101B-C17D-905C-ED1A-9287B10EBD37}"/>
          </ac:picMkLst>
        </pc:picChg>
      </pc:sldChg>
      <pc:sldChg chg="addSp modSp add mod ord">
        <pc:chgData name="Melithical ." userId="7eefe818fa295732" providerId="LiveId" clId="{2005FB2C-F423-4D1C-9B31-9717704504BB}" dt="2026-01-26T16:41:00.768" v="650" actId="14100"/>
        <pc:sldMkLst>
          <pc:docMk/>
          <pc:sldMk cId="2329841574" sldId="5562"/>
        </pc:sldMkLst>
        <pc:picChg chg="add mod">
          <ac:chgData name="Melithical ." userId="7eefe818fa295732" providerId="LiveId" clId="{2005FB2C-F423-4D1C-9B31-9717704504BB}" dt="2026-01-26T16:41:00.768" v="650" actId="14100"/>
          <ac:picMkLst>
            <pc:docMk/>
            <pc:sldMk cId="2329841574" sldId="5562"/>
            <ac:picMk id="3" creationId="{60931FD9-4C40-85CB-97ED-874A1C83A7C1}"/>
          </ac:picMkLst>
        </pc:picChg>
      </pc:sldChg>
      <pc:sldChg chg="addSp modSp add mod ord">
        <pc:chgData name="Melithical ." userId="7eefe818fa295732" providerId="LiveId" clId="{2005FB2C-F423-4D1C-9B31-9717704504BB}" dt="2026-01-26T16:41:25.427" v="654" actId="14100"/>
        <pc:sldMkLst>
          <pc:docMk/>
          <pc:sldMk cId="2030360110" sldId="5563"/>
        </pc:sldMkLst>
        <pc:picChg chg="add mod">
          <ac:chgData name="Melithical ." userId="7eefe818fa295732" providerId="LiveId" clId="{2005FB2C-F423-4D1C-9B31-9717704504BB}" dt="2026-01-26T16:41:25.427" v="654" actId="14100"/>
          <ac:picMkLst>
            <pc:docMk/>
            <pc:sldMk cId="2030360110" sldId="5563"/>
            <ac:picMk id="3" creationId="{0A4C732F-BEF8-E2FF-080E-FA803BA2CD35}"/>
          </ac:picMkLst>
        </pc:picChg>
      </pc:sldChg>
      <pc:sldChg chg="addSp modSp add mod ord">
        <pc:chgData name="Melithical ." userId="7eefe818fa295732" providerId="LiveId" clId="{2005FB2C-F423-4D1C-9B31-9717704504BB}" dt="2026-01-26T16:43:58.187" v="729" actId="14100"/>
        <pc:sldMkLst>
          <pc:docMk/>
          <pc:sldMk cId="3399712325" sldId="5564"/>
        </pc:sldMkLst>
        <pc:picChg chg="add mod">
          <ac:chgData name="Melithical ." userId="7eefe818fa295732" providerId="LiveId" clId="{2005FB2C-F423-4D1C-9B31-9717704504BB}" dt="2026-01-26T16:43:58.187" v="729" actId="14100"/>
          <ac:picMkLst>
            <pc:docMk/>
            <pc:sldMk cId="3399712325" sldId="5564"/>
            <ac:picMk id="3" creationId="{17E53F1E-2732-1429-CBEE-D2FA49A205B3}"/>
          </ac:picMkLst>
        </pc:picChg>
      </pc:sldChg>
      <pc:sldChg chg="addSp modSp add mod ord">
        <pc:chgData name="Melithical ." userId="7eefe818fa295732" providerId="LiveId" clId="{2005FB2C-F423-4D1C-9B31-9717704504BB}" dt="2026-01-26T16:44:22.229" v="733" actId="14100"/>
        <pc:sldMkLst>
          <pc:docMk/>
          <pc:sldMk cId="1213705742" sldId="5565"/>
        </pc:sldMkLst>
        <pc:picChg chg="add mod">
          <ac:chgData name="Melithical ." userId="7eefe818fa295732" providerId="LiveId" clId="{2005FB2C-F423-4D1C-9B31-9717704504BB}" dt="2026-01-26T16:44:22.229" v="733" actId="14100"/>
          <ac:picMkLst>
            <pc:docMk/>
            <pc:sldMk cId="1213705742" sldId="5565"/>
            <ac:picMk id="3" creationId="{D442E503-64C2-5483-B456-7FB327AEEF62}"/>
          </ac:picMkLst>
        </pc:picChg>
      </pc:sldChg>
      <pc:sldChg chg="addSp modSp add mod ord">
        <pc:chgData name="Melithical ." userId="7eefe818fa295732" providerId="LiveId" clId="{2005FB2C-F423-4D1C-9B31-9717704504BB}" dt="2026-01-26T16:44:43.495" v="737" actId="14100"/>
        <pc:sldMkLst>
          <pc:docMk/>
          <pc:sldMk cId="3474559078" sldId="5566"/>
        </pc:sldMkLst>
        <pc:picChg chg="add mod">
          <ac:chgData name="Melithical ." userId="7eefe818fa295732" providerId="LiveId" clId="{2005FB2C-F423-4D1C-9B31-9717704504BB}" dt="2026-01-26T16:44:43.495" v="737" actId="14100"/>
          <ac:picMkLst>
            <pc:docMk/>
            <pc:sldMk cId="3474559078" sldId="5566"/>
            <ac:picMk id="3" creationId="{FBD22403-00A7-4216-730D-1022861A22F1}"/>
          </ac:picMkLst>
        </pc:picChg>
      </pc:sldChg>
      <pc:sldChg chg="addSp modSp add mod ord">
        <pc:chgData name="Melithical ." userId="7eefe818fa295732" providerId="LiveId" clId="{2005FB2C-F423-4D1C-9B31-9717704504BB}" dt="2026-01-26T16:45:06.369" v="741" actId="14100"/>
        <pc:sldMkLst>
          <pc:docMk/>
          <pc:sldMk cId="2732501160" sldId="5567"/>
        </pc:sldMkLst>
        <pc:picChg chg="add mod">
          <ac:chgData name="Melithical ." userId="7eefe818fa295732" providerId="LiveId" clId="{2005FB2C-F423-4D1C-9B31-9717704504BB}" dt="2026-01-26T16:45:06.369" v="741" actId="14100"/>
          <ac:picMkLst>
            <pc:docMk/>
            <pc:sldMk cId="2732501160" sldId="5567"/>
            <ac:picMk id="3" creationId="{6FE4C6B6-B94B-03C7-3DE0-083CA3004782}"/>
          </ac:picMkLst>
        </pc:picChg>
      </pc:sldChg>
      <pc:sldChg chg="addSp modSp add mod ord">
        <pc:chgData name="Melithical ." userId="7eefe818fa295732" providerId="LiveId" clId="{2005FB2C-F423-4D1C-9B31-9717704504BB}" dt="2026-01-26T16:45:28.686" v="745" actId="14100"/>
        <pc:sldMkLst>
          <pc:docMk/>
          <pc:sldMk cId="1646442871" sldId="5568"/>
        </pc:sldMkLst>
        <pc:picChg chg="add mod">
          <ac:chgData name="Melithical ." userId="7eefe818fa295732" providerId="LiveId" clId="{2005FB2C-F423-4D1C-9B31-9717704504BB}" dt="2026-01-26T16:45:28.686" v="745" actId="14100"/>
          <ac:picMkLst>
            <pc:docMk/>
            <pc:sldMk cId="1646442871" sldId="5568"/>
            <ac:picMk id="3" creationId="{9435F017-9698-9219-4B97-A4EB865A4B06}"/>
          </ac:picMkLst>
        </pc:picChg>
      </pc:sldChg>
      <pc:sldChg chg="addSp modSp add mod ord">
        <pc:chgData name="Melithical ." userId="7eefe818fa295732" providerId="LiveId" clId="{2005FB2C-F423-4D1C-9B31-9717704504BB}" dt="2026-01-26T16:45:54.908" v="749" actId="14100"/>
        <pc:sldMkLst>
          <pc:docMk/>
          <pc:sldMk cId="1790589833" sldId="5569"/>
        </pc:sldMkLst>
        <pc:picChg chg="add mod">
          <ac:chgData name="Melithical ." userId="7eefe818fa295732" providerId="LiveId" clId="{2005FB2C-F423-4D1C-9B31-9717704504BB}" dt="2026-01-26T16:45:54.908" v="749" actId="14100"/>
          <ac:picMkLst>
            <pc:docMk/>
            <pc:sldMk cId="1790589833" sldId="5569"/>
            <ac:picMk id="3" creationId="{9054FAEC-9B1D-B889-49DC-A674B9BC5C53}"/>
          </ac:picMkLst>
        </pc:picChg>
      </pc:sldChg>
      <pc:sldChg chg="addSp modSp add mod ord">
        <pc:chgData name="Melithical ." userId="7eefe818fa295732" providerId="LiveId" clId="{2005FB2C-F423-4D1C-9B31-9717704504BB}" dt="2026-01-26T16:46:16.211" v="753" actId="14100"/>
        <pc:sldMkLst>
          <pc:docMk/>
          <pc:sldMk cId="1854329158" sldId="5570"/>
        </pc:sldMkLst>
        <pc:picChg chg="add mod">
          <ac:chgData name="Melithical ." userId="7eefe818fa295732" providerId="LiveId" clId="{2005FB2C-F423-4D1C-9B31-9717704504BB}" dt="2026-01-26T16:46:16.211" v="753" actId="14100"/>
          <ac:picMkLst>
            <pc:docMk/>
            <pc:sldMk cId="1854329158" sldId="5570"/>
            <ac:picMk id="3" creationId="{1103C682-836F-D33E-A0DE-B6A0E25B7D7C}"/>
          </ac:picMkLst>
        </pc:picChg>
      </pc:sldChg>
      <pc:sldChg chg="addSp modSp add mod ord">
        <pc:chgData name="Melithical ." userId="7eefe818fa295732" providerId="LiveId" clId="{2005FB2C-F423-4D1C-9B31-9717704504BB}" dt="2026-01-26T16:46:37.537" v="757" actId="14100"/>
        <pc:sldMkLst>
          <pc:docMk/>
          <pc:sldMk cId="3203015627" sldId="5571"/>
        </pc:sldMkLst>
        <pc:picChg chg="add mod">
          <ac:chgData name="Melithical ." userId="7eefe818fa295732" providerId="LiveId" clId="{2005FB2C-F423-4D1C-9B31-9717704504BB}" dt="2026-01-26T16:46:37.537" v="757" actId="14100"/>
          <ac:picMkLst>
            <pc:docMk/>
            <pc:sldMk cId="3203015627" sldId="5571"/>
            <ac:picMk id="3" creationId="{A41FF98A-786A-DE32-CAA0-11DCA27F2BDD}"/>
          </ac:picMkLst>
        </pc:picChg>
      </pc:sldChg>
      <pc:sldChg chg="addSp modSp add mod ord">
        <pc:chgData name="Melithical ." userId="7eefe818fa295732" providerId="LiveId" clId="{2005FB2C-F423-4D1C-9B31-9717704504BB}" dt="2026-01-26T16:46:57.836" v="761" actId="14100"/>
        <pc:sldMkLst>
          <pc:docMk/>
          <pc:sldMk cId="1944805434" sldId="5572"/>
        </pc:sldMkLst>
        <pc:picChg chg="add mod">
          <ac:chgData name="Melithical ." userId="7eefe818fa295732" providerId="LiveId" clId="{2005FB2C-F423-4D1C-9B31-9717704504BB}" dt="2026-01-26T16:46:57.836" v="761" actId="14100"/>
          <ac:picMkLst>
            <pc:docMk/>
            <pc:sldMk cId="1944805434" sldId="5572"/>
            <ac:picMk id="3" creationId="{97655801-0B72-D830-FBA8-F29EED49A3A2}"/>
          </ac:picMkLst>
        </pc:picChg>
      </pc:sldChg>
      <pc:sldChg chg="addSp modSp add mod ord">
        <pc:chgData name="Melithical ." userId="7eefe818fa295732" providerId="LiveId" clId="{2005FB2C-F423-4D1C-9B31-9717704504BB}" dt="2026-01-26T16:47:18.326" v="765" actId="14100"/>
        <pc:sldMkLst>
          <pc:docMk/>
          <pc:sldMk cId="2964551617" sldId="5573"/>
        </pc:sldMkLst>
        <pc:picChg chg="add mod">
          <ac:chgData name="Melithical ." userId="7eefe818fa295732" providerId="LiveId" clId="{2005FB2C-F423-4D1C-9B31-9717704504BB}" dt="2026-01-26T16:47:18.326" v="765" actId="14100"/>
          <ac:picMkLst>
            <pc:docMk/>
            <pc:sldMk cId="2964551617" sldId="5573"/>
            <ac:picMk id="3" creationId="{DE5E5119-6C0C-849F-B78A-C14F74C3B3E5}"/>
          </ac:picMkLst>
        </pc:picChg>
      </pc:sldChg>
      <pc:sldChg chg="addSp modSp add mod ord">
        <pc:chgData name="Melithical ." userId="7eefe818fa295732" providerId="LiveId" clId="{2005FB2C-F423-4D1C-9B31-9717704504BB}" dt="2026-01-26T16:48:00.066" v="769" actId="14100"/>
        <pc:sldMkLst>
          <pc:docMk/>
          <pc:sldMk cId="3168054763" sldId="5574"/>
        </pc:sldMkLst>
        <pc:picChg chg="add mod">
          <ac:chgData name="Melithical ." userId="7eefe818fa295732" providerId="LiveId" clId="{2005FB2C-F423-4D1C-9B31-9717704504BB}" dt="2026-01-26T16:48:00.066" v="769" actId="14100"/>
          <ac:picMkLst>
            <pc:docMk/>
            <pc:sldMk cId="3168054763" sldId="5574"/>
            <ac:picMk id="3" creationId="{7CDED16D-D1F3-B4F1-C5D1-493CC30ABD77}"/>
          </ac:picMkLst>
        </pc:picChg>
      </pc:sldChg>
      <pc:sldChg chg="addSp modSp add mod ord">
        <pc:chgData name="Melithical ." userId="7eefe818fa295732" providerId="LiveId" clId="{2005FB2C-F423-4D1C-9B31-9717704504BB}" dt="2026-01-26T16:48:24.904" v="773" actId="14100"/>
        <pc:sldMkLst>
          <pc:docMk/>
          <pc:sldMk cId="2417532406" sldId="5575"/>
        </pc:sldMkLst>
        <pc:picChg chg="add mod">
          <ac:chgData name="Melithical ." userId="7eefe818fa295732" providerId="LiveId" clId="{2005FB2C-F423-4D1C-9B31-9717704504BB}" dt="2026-01-26T16:48:24.904" v="773" actId="14100"/>
          <ac:picMkLst>
            <pc:docMk/>
            <pc:sldMk cId="2417532406" sldId="5575"/>
            <ac:picMk id="3" creationId="{64605230-EB25-7CB6-EF5F-CD6368AB63D4}"/>
          </ac:picMkLst>
        </pc:picChg>
      </pc:sldChg>
      <pc:sldChg chg="addSp modSp add mod ord">
        <pc:chgData name="Melithical ." userId="7eefe818fa295732" providerId="LiveId" clId="{2005FB2C-F423-4D1C-9B31-9717704504BB}" dt="2026-01-26T16:48:47.398" v="777" actId="14100"/>
        <pc:sldMkLst>
          <pc:docMk/>
          <pc:sldMk cId="35395814" sldId="5576"/>
        </pc:sldMkLst>
        <pc:picChg chg="add mod">
          <ac:chgData name="Melithical ." userId="7eefe818fa295732" providerId="LiveId" clId="{2005FB2C-F423-4D1C-9B31-9717704504BB}" dt="2026-01-26T16:48:47.398" v="777" actId="14100"/>
          <ac:picMkLst>
            <pc:docMk/>
            <pc:sldMk cId="35395814" sldId="5576"/>
            <ac:picMk id="3" creationId="{6C85E0DB-660C-BBE7-50E1-EE367C47F44E}"/>
          </ac:picMkLst>
        </pc:picChg>
      </pc:sldChg>
      <pc:sldChg chg="addSp modSp add mod ord">
        <pc:chgData name="Melithical ." userId="7eefe818fa295732" providerId="LiveId" clId="{2005FB2C-F423-4D1C-9B31-9717704504BB}" dt="2026-01-26T16:49:08.304" v="781" actId="14100"/>
        <pc:sldMkLst>
          <pc:docMk/>
          <pc:sldMk cId="2531168312" sldId="5577"/>
        </pc:sldMkLst>
        <pc:picChg chg="add mod">
          <ac:chgData name="Melithical ." userId="7eefe818fa295732" providerId="LiveId" clId="{2005FB2C-F423-4D1C-9B31-9717704504BB}" dt="2026-01-26T16:49:08.304" v="781" actId="14100"/>
          <ac:picMkLst>
            <pc:docMk/>
            <pc:sldMk cId="2531168312" sldId="5577"/>
            <ac:picMk id="3" creationId="{C08537E5-A3C9-F38A-1825-C0519DFFC38B}"/>
          </ac:picMkLst>
        </pc:picChg>
      </pc:sldChg>
      <pc:sldChg chg="addSp modSp add mod ord">
        <pc:chgData name="Melithical ." userId="7eefe818fa295732" providerId="LiveId" clId="{2005FB2C-F423-4D1C-9B31-9717704504BB}" dt="2026-01-26T16:49:30.709" v="784" actId="14100"/>
        <pc:sldMkLst>
          <pc:docMk/>
          <pc:sldMk cId="4124324258" sldId="5578"/>
        </pc:sldMkLst>
        <pc:picChg chg="add mod">
          <ac:chgData name="Melithical ." userId="7eefe818fa295732" providerId="LiveId" clId="{2005FB2C-F423-4D1C-9B31-9717704504BB}" dt="2026-01-26T16:49:30.709" v="784" actId="14100"/>
          <ac:picMkLst>
            <pc:docMk/>
            <pc:sldMk cId="4124324258" sldId="5578"/>
            <ac:picMk id="3" creationId="{5A9E6969-3C98-1240-C47C-DA9E4D88EB5A}"/>
          </ac:picMkLst>
        </pc:picChg>
      </pc:sldChg>
      <pc:sldChg chg="addSp modSp add mod ord">
        <pc:chgData name="Melithical ." userId="7eefe818fa295732" providerId="LiveId" clId="{2005FB2C-F423-4D1C-9B31-9717704504BB}" dt="2026-01-26T16:49:53.073" v="788" actId="14100"/>
        <pc:sldMkLst>
          <pc:docMk/>
          <pc:sldMk cId="3772257323" sldId="5579"/>
        </pc:sldMkLst>
        <pc:picChg chg="add mod">
          <ac:chgData name="Melithical ." userId="7eefe818fa295732" providerId="LiveId" clId="{2005FB2C-F423-4D1C-9B31-9717704504BB}" dt="2026-01-26T16:49:53.073" v="788" actId="14100"/>
          <ac:picMkLst>
            <pc:docMk/>
            <pc:sldMk cId="3772257323" sldId="5579"/>
            <ac:picMk id="3" creationId="{4991DC27-3076-13C5-0D96-048A92A23E28}"/>
          </ac:picMkLst>
        </pc:picChg>
      </pc:sldChg>
      <pc:sldChg chg="addSp modSp add mod ord">
        <pc:chgData name="Melithical ." userId="7eefe818fa295732" providerId="LiveId" clId="{2005FB2C-F423-4D1C-9B31-9717704504BB}" dt="2026-01-26T16:50:23.377" v="792" actId="14100"/>
        <pc:sldMkLst>
          <pc:docMk/>
          <pc:sldMk cId="148421603" sldId="5580"/>
        </pc:sldMkLst>
        <pc:picChg chg="add mod">
          <ac:chgData name="Melithical ." userId="7eefe818fa295732" providerId="LiveId" clId="{2005FB2C-F423-4D1C-9B31-9717704504BB}" dt="2026-01-26T16:50:23.377" v="792" actId="14100"/>
          <ac:picMkLst>
            <pc:docMk/>
            <pc:sldMk cId="148421603" sldId="5580"/>
            <ac:picMk id="3" creationId="{AFE91483-7B07-0B99-82B3-F6CD1C933264}"/>
          </ac:picMkLst>
        </pc:picChg>
      </pc:sldChg>
      <pc:sldChg chg="addSp modSp add mod ord">
        <pc:chgData name="Melithical ." userId="7eefe818fa295732" providerId="LiveId" clId="{2005FB2C-F423-4D1C-9B31-9717704504BB}" dt="2026-01-26T16:50:47.217" v="796" actId="14100"/>
        <pc:sldMkLst>
          <pc:docMk/>
          <pc:sldMk cId="2552161686" sldId="5581"/>
        </pc:sldMkLst>
        <pc:picChg chg="add mod">
          <ac:chgData name="Melithical ." userId="7eefe818fa295732" providerId="LiveId" clId="{2005FB2C-F423-4D1C-9B31-9717704504BB}" dt="2026-01-26T16:50:47.217" v="796" actId="14100"/>
          <ac:picMkLst>
            <pc:docMk/>
            <pc:sldMk cId="2552161686" sldId="5581"/>
            <ac:picMk id="3" creationId="{1DFD6AA7-3630-39E5-B4C1-1E9748676C2F}"/>
          </ac:picMkLst>
        </pc:picChg>
      </pc:sldChg>
      <pc:sldChg chg="addSp modSp add mod ord">
        <pc:chgData name="Melithical ." userId="7eefe818fa295732" providerId="LiveId" clId="{2005FB2C-F423-4D1C-9B31-9717704504BB}" dt="2026-01-26T16:51:13.384" v="800" actId="14100"/>
        <pc:sldMkLst>
          <pc:docMk/>
          <pc:sldMk cId="2334351933" sldId="5582"/>
        </pc:sldMkLst>
        <pc:picChg chg="add mod">
          <ac:chgData name="Melithical ." userId="7eefe818fa295732" providerId="LiveId" clId="{2005FB2C-F423-4D1C-9B31-9717704504BB}" dt="2026-01-26T16:51:13.384" v="800" actId="14100"/>
          <ac:picMkLst>
            <pc:docMk/>
            <pc:sldMk cId="2334351933" sldId="5582"/>
            <ac:picMk id="3" creationId="{534D44AE-991F-7760-5787-F1577E36E1CD}"/>
          </ac:picMkLst>
        </pc:picChg>
      </pc:sldChg>
      <pc:sldChg chg="addSp modSp add mod ord">
        <pc:chgData name="Melithical ." userId="7eefe818fa295732" providerId="LiveId" clId="{2005FB2C-F423-4D1C-9B31-9717704504BB}" dt="2026-01-26T16:51:39.513" v="804" actId="14100"/>
        <pc:sldMkLst>
          <pc:docMk/>
          <pc:sldMk cId="4177340956" sldId="5583"/>
        </pc:sldMkLst>
        <pc:picChg chg="add mod">
          <ac:chgData name="Melithical ." userId="7eefe818fa295732" providerId="LiveId" clId="{2005FB2C-F423-4D1C-9B31-9717704504BB}" dt="2026-01-26T16:51:39.513" v="804" actId="14100"/>
          <ac:picMkLst>
            <pc:docMk/>
            <pc:sldMk cId="4177340956" sldId="5583"/>
            <ac:picMk id="3" creationId="{E41076D4-D8E2-0615-9488-FD6A2089134E}"/>
          </ac:picMkLst>
        </pc:picChg>
      </pc:sldChg>
      <pc:sldChg chg="addSp modSp add mod ord">
        <pc:chgData name="Melithical ." userId="7eefe818fa295732" providerId="LiveId" clId="{2005FB2C-F423-4D1C-9B31-9717704504BB}" dt="2026-01-26T16:52:57.167" v="808" actId="14100"/>
        <pc:sldMkLst>
          <pc:docMk/>
          <pc:sldMk cId="1705413705" sldId="5584"/>
        </pc:sldMkLst>
        <pc:picChg chg="add mod">
          <ac:chgData name="Melithical ." userId="7eefe818fa295732" providerId="LiveId" clId="{2005FB2C-F423-4D1C-9B31-9717704504BB}" dt="2026-01-26T16:52:57.167" v="808" actId="14100"/>
          <ac:picMkLst>
            <pc:docMk/>
            <pc:sldMk cId="1705413705" sldId="5584"/>
            <ac:picMk id="3" creationId="{51644A6C-F3F9-C7DA-78B2-19D8C3E75842}"/>
          </ac:picMkLst>
        </pc:picChg>
      </pc:sldChg>
      <pc:sldChg chg="addSp modSp add mod ord">
        <pc:chgData name="Melithical ." userId="7eefe818fa295732" providerId="LiveId" clId="{2005FB2C-F423-4D1C-9B31-9717704504BB}" dt="2026-01-26T16:53:33.109" v="812" actId="14100"/>
        <pc:sldMkLst>
          <pc:docMk/>
          <pc:sldMk cId="3016914840" sldId="5585"/>
        </pc:sldMkLst>
        <pc:picChg chg="add mod">
          <ac:chgData name="Melithical ." userId="7eefe818fa295732" providerId="LiveId" clId="{2005FB2C-F423-4D1C-9B31-9717704504BB}" dt="2026-01-26T16:53:33.109" v="812" actId="14100"/>
          <ac:picMkLst>
            <pc:docMk/>
            <pc:sldMk cId="3016914840" sldId="5585"/>
            <ac:picMk id="3" creationId="{9A74182C-4D89-A149-684F-2B368CAE4D0A}"/>
          </ac:picMkLst>
        </pc:picChg>
      </pc:sldChg>
      <pc:sldChg chg="addSp modSp add mod ord">
        <pc:chgData name="Melithical ." userId="7eefe818fa295732" providerId="LiveId" clId="{2005FB2C-F423-4D1C-9B31-9717704504BB}" dt="2026-01-26T16:53:58.165" v="816" actId="14100"/>
        <pc:sldMkLst>
          <pc:docMk/>
          <pc:sldMk cId="3417301664" sldId="5586"/>
        </pc:sldMkLst>
        <pc:picChg chg="add mod">
          <ac:chgData name="Melithical ." userId="7eefe818fa295732" providerId="LiveId" clId="{2005FB2C-F423-4D1C-9B31-9717704504BB}" dt="2026-01-26T16:53:58.165" v="816" actId="14100"/>
          <ac:picMkLst>
            <pc:docMk/>
            <pc:sldMk cId="3417301664" sldId="5586"/>
            <ac:picMk id="3" creationId="{EB743F79-35DD-DE71-BFA2-60F2918305F2}"/>
          </ac:picMkLst>
        </pc:picChg>
      </pc:sldChg>
      <pc:sldChg chg="addSp modSp add mod ord">
        <pc:chgData name="Melithical ." userId="7eefe818fa295732" providerId="LiveId" clId="{2005FB2C-F423-4D1C-9B31-9717704504BB}" dt="2026-01-26T17:08:23.294" v="898" actId="14100"/>
        <pc:sldMkLst>
          <pc:docMk/>
          <pc:sldMk cId="3324438245" sldId="5587"/>
        </pc:sldMkLst>
        <pc:picChg chg="add mod">
          <ac:chgData name="Melithical ." userId="7eefe818fa295732" providerId="LiveId" clId="{2005FB2C-F423-4D1C-9B31-9717704504BB}" dt="2026-01-26T17:08:23.294" v="898" actId="14100"/>
          <ac:picMkLst>
            <pc:docMk/>
            <pc:sldMk cId="3324438245" sldId="5587"/>
            <ac:picMk id="3" creationId="{10578D71-42F2-CF0A-8B43-2AF2C078E548}"/>
          </ac:picMkLst>
        </pc:picChg>
      </pc:sldChg>
      <pc:sldChg chg="addSp delSp modSp add mod ord">
        <pc:chgData name="Melithical ." userId="7eefe818fa295732" providerId="LiveId" clId="{2005FB2C-F423-4D1C-9B31-9717704504BB}" dt="2026-01-26T17:12:03.195" v="1002" actId="14100"/>
        <pc:sldMkLst>
          <pc:docMk/>
          <pc:sldMk cId="697851939" sldId="5588"/>
        </pc:sldMkLst>
        <pc:picChg chg="del">
          <ac:chgData name="Melithical ." userId="7eefe818fa295732" providerId="LiveId" clId="{2005FB2C-F423-4D1C-9B31-9717704504BB}" dt="2026-01-26T17:08:42.203" v="902" actId="478"/>
          <ac:picMkLst>
            <pc:docMk/>
            <pc:sldMk cId="697851939" sldId="5588"/>
            <ac:picMk id="3" creationId="{9917D5BF-A4E4-1714-A80D-E093AC91690F}"/>
          </ac:picMkLst>
        </pc:picChg>
        <pc:picChg chg="add mod">
          <ac:chgData name="Melithical ." userId="7eefe818fa295732" providerId="LiveId" clId="{2005FB2C-F423-4D1C-9B31-9717704504BB}" dt="2026-01-26T17:12:03.195" v="1002" actId="14100"/>
          <ac:picMkLst>
            <pc:docMk/>
            <pc:sldMk cId="697851939" sldId="5588"/>
            <ac:picMk id="4" creationId="{04586226-814D-404E-CD78-CA82511B7B22}"/>
          </ac:picMkLst>
        </pc:picChg>
      </pc:sldChg>
      <pc:sldChg chg="addSp modSp add mod ord">
        <pc:chgData name="Melithical ." userId="7eefe818fa295732" providerId="LiveId" clId="{2005FB2C-F423-4D1C-9B31-9717704504BB}" dt="2026-01-26T17:12:28.512" v="1006" actId="14100"/>
        <pc:sldMkLst>
          <pc:docMk/>
          <pc:sldMk cId="142024619" sldId="5589"/>
        </pc:sldMkLst>
        <pc:picChg chg="add mod">
          <ac:chgData name="Melithical ." userId="7eefe818fa295732" providerId="LiveId" clId="{2005FB2C-F423-4D1C-9B31-9717704504BB}" dt="2026-01-26T17:12:28.512" v="1006" actId="14100"/>
          <ac:picMkLst>
            <pc:docMk/>
            <pc:sldMk cId="142024619" sldId="5589"/>
            <ac:picMk id="3" creationId="{A75B321C-8FDF-BD4C-3227-7749812AE099}"/>
          </ac:picMkLst>
        </pc:picChg>
      </pc:sldChg>
      <pc:sldChg chg="addSp modSp add mod ord">
        <pc:chgData name="Melithical ." userId="7eefe818fa295732" providerId="LiveId" clId="{2005FB2C-F423-4D1C-9B31-9717704504BB}" dt="2026-01-26T17:13:26.425" v="1015" actId="14100"/>
        <pc:sldMkLst>
          <pc:docMk/>
          <pc:sldMk cId="3995467033" sldId="5590"/>
        </pc:sldMkLst>
        <pc:picChg chg="add mod">
          <ac:chgData name="Melithical ." userId="7eefe818fa295732" providerId="LiveId" clId="{2005FB2C-F423-4D1C-9B31-9717704504BB}" dt="2026-01-26T17:13:26.425" v="1015" actId="14100"/>
          <ac:picMkLst>
            <pc:docMk/>
            <pc:sldMk cId="3995467033" sldId="5590"/>
            <ac:picMk id="3" creationId="{6CE97704-CE69-5BC2-2113-F92D4104DA21}"/>
          </ac:picMkLst>
        </pc:picChg>
      </pc:sldChg>
      <pc:sldChg chg="addSp modSp add mod ord">
        <pc:chgData name="Melithical ." userId="7eefe818fa295732" providerId="LiveId" clId="{2005FB2C-F423-4D1C-9B31-9717704504BB}" dt="2026-01-26T17:13:56.328" v="1019" actId="14100"/>
        <pc:sldMkLst>
          <pc:docMk/>
          <pc:sldMk cId="1415098957" sldId="5591"/>
        </pc:sldMkLst>
        <pc:picChg chg="add mod">
          <ac:chgData name="Melithical ." userId="7eefe818fa295732" providerId="LiveId" clId="{2005FB2C-F423-4D1C-9B31-9717704504BB}" dt="2026-01-26T17:13:56.328" v="1019" actId="14100"/>
          <ac:picMkLst>
            <pc:docMk/>
            <pc:sldMk cId="1415098957" sldId="5591"/>
            <ac:picMk id="3" creationId="{F7CB9424-3773-9C38-7645-AA81EBCC68A5}"/>
          </ac:picMkLst>
        </pc:picChg>
      </pc:sldChg>
      <pc:sldChg chg="addSp modSp add mod ord">
        <pc:chgData name="Melithical ." userId="7eefe818fa295732" providerId="LiveId" clId="{2005FB2C-F423-4D1C-9B31-9717704504BB}" dt="2026-01-26T17:14:22.253" v="1023" actId="14100"/>
        <pc:sldMkLst>
          <pc:docMk/>
          <pc:sldMk cId="3131970109" sldId="5592"/>
        </pc:sldMkLst>
        <pc:picChg chg="add mod">
          <ac:chgData name="Melithical ." userId="7eefe818fa295732" providerId="LiveId" clId="{2005FB2C-F423-4D1C-9B31-9717704504BB}" dt="2026-01-26T17:14:22.253" v="1023" actId="14100"/>
          <ac:picMkLst>
            <pc:docMk/>
            <pc:sldMk cId="3131970109" sldId="5592"/>
            <ac:picMk id="3" creationId="{9F81D852-5E48-E211-5983-3A0CC9EB2DCA}"/>
          </ac:picMkLst>
        </pc:picChg>
      </pc:sldChg>
      <pc:sldChg chg="addSp modSp add mod ord">
        <pc:chgData name="Melithical ." userId="7eefe818fa295732" providerId="LiveId" clId="{2005FB2C-F423-4D1C-9B31-9717704504BB}" dt="2026-01-26T17:14:45.213" v="1027" actId="14100"/>
        <pc:sldMkLst>
          <pc:docMk/>
          <pc:sldMk cId="3347635498" sldId="5593"/>
        </pc:sldMkLst>
        <pc:picChg chg="add mod">
          <ac:chgData name="Melithical ." userId="7eefe818fa295732" providerId="LiveId" clId="{2005FB2C-F423-4D1C-9B31-9717704504BB}" dt="2026-01-26T17:14:45.213" v="1027" actId="14100"/>
          <ac:picMkLst>
            <pc:docMk/>
            <pc:sldMk cId="3347635498" sldId="5593"/>
            <ac:picMk id="3" creationId="{E589FD78-6374-B190-3757-A1DCF74D954B}"/>
          </ac:picMkLst>
        </pc:picChg>
      </pc:sldChg>
      <pc:sldChg chg="addSp modSp add mod ord">
        <pc:chgData name="Melithical ." userId="7eefe818fa295732" providerId="LiveId" clId="{2005FB2C-F423-4D1C-9B31-9717704504BB}" dt="2026-01-26T17:15:08.227" v="1031" actId="14100"/>
        <pc:sldMkLst>
          <pc:docMk/>
          <pc:sldMk cId="1042023086" sldId="5594"/>
        </pc:sldMkLst>
        <pc:picChg chg="add mod">
          <ac:chgData name="Melithical ." userId="7eefe818fa295732" providerId="LiveId" clId="{2005FB2C-F423-4D1C-9B31-9717704504BB}" dt="2026-01-26T17:15:08.227" v="1031" actId="14100"/>
          <ac:picMkLst>
            <pc:docMk/>
            <pc:sldMk cId="1042023086" sldId="5594"/>
            <ac:picMk id="3" creationId="{6606063C-7D50-E789-7EF4-8A6FD219B930}"/>
          </ac:picMkLst>
        </pc:picChg>
      </pc:sldChg>
      <pc:sldChg chg="addSp modSp add mod ord">
        <pc:chgData name="Melithical ." userId="7eefe818fa295732" providerId="LiveId" clId="{2005FB2C-F423-4D1C-9B31-9717704504BB}" dt="2026-01-26T17:15:36.242" v="1035" actId="14100"/>
        <pc:sldMkLst>
          <pc:docMk/>
          <pc:sldMk cId="2272102438" sldId="5595"/>
        </pc:sldMkLst>
        <pc:picChg chg="add mod">
          <ac:chgData name="Melithical ." userId="7eefe818fa295732" providerId="LiveId" clId="{2005FB2C-F423-4D1C-9B31-9717704504BB}" dt="2026-01-26T17:15:36.242" v="1035" actId="14100"/>
          <ac:picMkLst>
            <pc:docMk/>
            <pc:sldMk cId="2272102438" sldId="5595"/>
            <ac:picMk id="3" creationId="{D78C9C46-648A-5103-B03D-040596E391F8}"/>
          </ac:picMkLst>
        </pc:picChg>
      </pc:sldChg>
      <pc:sldChg chg="addSp modSp add mod ord">
        <pc:chgData name="Melithical ." userId="7eefe818fa295732" providerId="LiveId" clId="{2005FB2C-F423-4D1C-9B31-9717704504BB}" dt="2026-01-26T17:15:59.759" v="1039" actId="14100"/>
        <pc:sldMkLst>
          <pc:docMk/>
          <pc:sldMk cId="1002906307" sldId="5596"/>
        </pc:sldMkLst>
        <pc:picChg chg="add mod">
          <ac:chgData name="Melithical ." userId="7eefe818fa295732" providerId="LiveId" clId="{2005FB2C-F423-4D1C-9B31-9717704504BB}" dt="2026-01-26T17:15:59.759" v="1039" actId="14100"/>
          <ac:picMkLst>
            <pc:docMk/>
            <pc:sldMk cId="1002906307" sldId="5596"/>
            <ac:picMk id="3" creationId="{23A7E08B-D568-31CD-6BE0-29C7069324D2}"/>
          </ac:picMkLst>
        </pc:picChg>
      </pc:sldChg>
      <pc:sldChg chg="addSp modSp add mod ord">
        <pc:chgData name="Melithical ." userId="7eefe818fa295732" providerId="LiveId" clId="{2005FB2C-F423-4D1C-9B31-9717704504BB}" dt="2026-01-26T17:16:24.671" v="1043" actId="14100"/>
        <pc:sldMkLst>
          <pc:docMk/>
          <pc:sldMk cId="3204122518" sldId="5597"/>
        </pc:sldMkLst>
        <pc:picChg chg="add mod">
          <ac:chgData name="Melithical ." userId="7eefe818fa295732" providerId="LiveId" clId="{2005FB2C-F423-4D1C-9B31-9717704504BB}" dt="2026-01-26T17:16:24.671" v="1043" actId="14100"/>
          <ac:picMkLst>
            <pc:docMk/>
            <pc:sldMk cId="3204122518" sldId="5597"/>
            <ac:picMk id="3" creationId="{0E4CA59D-1717-BECF-977C-949F2E193CEB}"/>
          </ac:picMkLst>
        </pc:picChg>
      </pc:sldChg>
      <pc:sldChg chg="addSp modSp add mod ord">
        <pc:chgData name="Melithical ." userId="7eefe818fa295732" providerId="LiveId" clId="{2005FB2C-F423-4D1C-9B31-9717704504BB}" dt="2026-01-26T17:22:20.922" v="1047" actId="14100"/>
        <pc:sldMkLst>
          <pc:docMk/>
          <pc:sldMk cId="3472151229" sldId="5598"/>
        </pc:sldMkLst>
        <pc:picChg chg="add mod">
          <ac:chgData name="Melithical ." userId="7eefe818fa295732" providerId="LiveId" clId="{2005FB2C-F423-4D1C-9B31-9717704504BB}" dt="2026-01-26T17:22:20.922" v="1047" actId="14100"/>
          <ac:picMkLst>
            <pc:docMk/>
            <pc:sldMk cId="3472151229" sldId="5598"/>
            <ac:picMk id="3" creationId="{F793CE07-D71B-DAA9-90FC-0D93F05036A4}"/>
          </ac:picMkLst>
        </pc:picChg>
      </pc:sldChg>
      <pc:sldChg chg="addSp modSp add mod ord">
        <pc:chgData name="Melithical ." userId="7eefe818fa295732" providerId="LiveId" clId="{2005FB2C-F423-4D1C-9B31-9717704504BB}" dt="2026-01-26T17:22:45.936" v="1051" actId="14100"/>
        <pc:sldMkLst>
          <pc:docMk/>
          <pc:sldMk cId="602443209" sldId="5599"/>
        </pc:sldMkLst>
        <pc:picChg chg="add mod">
          <ac:chgData name="Melithical ." userId="7eefe818fa295732" providerId="LiveId" clId="{2005FB2C-F423-4D1C-9B31-9717704504BB}" dt="2026-01-26T17:22:45.936" v="1051" actId="14100"/>
          <ac:picMkLst>
            <pc:docMk/>
            <pc:sldMk cId="602443209" sldId="5599"/>
            <ac:picMk id="3" creationId="{C2CCA028-AF81-164C-92B4-407CFA941AAE}"/>
          </ac:picMkLst>
        </pc:picChg>
      </pc:sldChg>
      <pc:sldChg chg="addSp modSp add mod ord">
        <pc:chgData name="Melithical ." userId="7eefe818fa295732" providerId="LiveId" clId="{2005FB2C-F423-4D1C-9B31-9717704504BB}" dt="2026-01-26T17:23:34.500" v="1055" actId="14100"/>
        <pc:sldMkLst>
          <pc:docMk/>
          <pc:sldMk cId="638521812" sldId="5600"/>
        </pc:sldMkLst>
        <pc:picChg chg="add mod">
          <ac:chgData name="Melithical ." userId="7eefe818fa295732" providerId="LiveId" clId="{2005FB2C-F423-4D1C-9B31-9717704504BB}" dt="2026-01-26T17:23:34.500" v="1055" actId="14100"/>
          <ac:picMkLst>
            <pc:docMk/>
            <pc:sldMk cId="638521812" sldId="5600"/>
            <ac:picMk id="3" creationId="{B158156D-202A-D5EE-02A7-C4986A923B76}"/>
          </ac:picMkLst>
        </pc:picChg>
      </pc:sldChg>
      <pc:sldChg chg="addSp modSp add mod ord">
        <pc:chgData name="Melithical ." userId="7eefe818fa295732" providerId="LiveId" clId="{2005FB2C-F423-4D1C-9B31-9717704504BB}" dt="2026-01-26T17:24:05.924" v="1059" actId="14100"/>
        <pc:sldMkLst>
          <pc:docMk/>
          <pc:sldMk cId="1808112457" sldId="5601"/>
        </pc:sldMkLst>
        <pc:picChg chg="add mod">
          <ac:chgData name="Melithical ." userId="7eefe818fa295732" providerId="LiveId" clId="{2005FB2C-F423-4D1C-9B31-9717704504BB}" dt="2026-01-26T17:24:05.924" v="1059" actId="14100"/>
          <ac:picMkLst>
            <pc:docMk/>
            <pc:sldMk cId="1808112457" sldId="5601"/>
            <ac:picMk id="3" creationId="{7FC345E2-33CB-93E6-4AA1-3DC2F1C8BA8E}"/>
          </ac:picMkLst>
        </pc:picChg>
      </pc:sldChg>
      <pc:sldChg chg="addSp modSp add mod ord">
        <pc:chgData name="Melithical ." userId="7eefe818fa295732" providerId="LiveId" clId="{2005FB2C-F423-4D1C-9B31-9717704504BB}" dt="2026-01-26T17:24:35.220" v="1063" actId="14100"/>
        <pc:sldMkLst>
          <pc:docMk/>
          <pc:sldMk cId="1193761001" sldId="5602"/>
        </pc:sldMkLst>
        <pc:picChg chg="add mod">
          <ac:chgData name="Melithical ." userId="7eefe818fa295732" providerId="LiveId" clId="{2005FB2C-F423-4D1C-9B31-9717704504BB}" dt="2026-01-26T17:24:35.220" v="1063" actId="14100"/>
          <ac:picMkLst>
            <pc:docMk/>
            <pc:sldMk cId="1193761001" sldId="5602"/>
            <ac:picMk id="3" creationId="{C42372F5-A30A-5418-3CB3-7685D4AC69F6}"/>
          </ac:picMkLst>
        </pc:picChg>
      </pc:sldChg>
      <pc:sldChg chg="addSp modSp add mod ord">
        <pc:chgData name="Melithical ." userId="7eefe818fa295732" providerId="LiveId" clId="{2005FB2C-F423-4D1C-9B31-9717704504BB}" dt="2026-01-26T17:25:11.231" v="1067" actId="14100"/>
        <pc:sldMkLst>
          <pc:docMk/>
          <pc:sldMk cId="3601905477" sldId="5603"/>
        </pc:sldMkLst>
        <pc:picChg chg="add mod">
          <ac:chgData name="Melithical ." userId="7eefe818fa295732" providerId="LiveId" clId="{2005FB2C-F423-4D1C-9B31-9717704504BB}" dt="2026-01-26T17:25:11.231" v="1067" actId="14100"/>
          <ac:picMkLst>
            <pc:docMk/>
            <pc:sldMk cId="3601905477" sldId="5603"/>
            <ac:picMk id="3" creationId="{0B5498FB-C27B-104F-8194-7F4907ABAB39}"/>
          </ac:picMkLst>
        </pc:picChg>
      </pc:sldChg>
      <pc:sldChg chg="addSp modSp add mod ord">
        <pc:chgData name="Melithical ." userId="7eefe818fa295732" providerId="LiveId" clId="{2005FB2C-F423-4D1C-9B31-9717704504BB}" dt="2026-01-26T17:25:38.738" v="1071" actId="14100"/>
        <pc:sldMkLst>
          <pc:docMk/>
          <pc:sldMk cId="741769692" sldId="5604"/>
        </pc:sldMkLst>
        <pc:picChg chg="add mod">
          <ac:chgData name="Melithical ." userId="7eefe818fa295732" providerId="LiveId" clId="{2005FB2C-F423-4D1C-9B31-9717704504BB}" dt="2026-01-26T17:25:38.738" v="1071" actId="14100"/>
          <ac:picMkLst>
            <pc:docMk/>
            <pc:sldMk cId="741769692" sldId="5604"/>
            <ac:picMk id="3" creationId="{306A5164-4D74-6018-E866-D8BEDDACCC68}"/>
          </ac:picMkLst>
        </pc:picChg>
      </pc:sldChg>
      <pc:sldChg chg="addSp modSp add mod ord">
        <pc:chgData name="Melithical ." userId="7eefe818fa295732" providerId="LiveId" clId="{2005FB2C-F423-4D1C-9B31-9717704504BB}" dt="2026-01-26T17:26:04.557" v="1075" actId="14100"/>
        <pc:sldMkLst>
          <pc:docMk/>
          <pc:sldMk cId="1520920557" sldId="5605"/>
        </pc:sldMkLst>
        <pc:picChg chg="add mod">
          <ac:chgData name="Melithical ." userId="7eefe818fa295732" providerId="LiveId" clId="{2005FB2C-F423-4D1C-9B31-9717704504BB}" dt="2026-01-26T17:26:04.557" v="1075" actId="14100"/>
          <ac:picMkLst>
            <pc:docMk/>
            <pc:sldMk cId="1520920557" sldId="5605"/>
            <ac:picMk id="3" creationId="{1E78C70A-0733-C17F-CEA4-81F75234A170}"/>
          </ac:picMkLst>
        </pc:picChg>
      </pc:sldChg>
      <pc:sldChg chg="addSp modSp add mod ord">
        <pc:chgData name="Melithical ." userId="7eefe818fa295732" providerId="LiveId" clId="{2005FB2C-F423-4D1C-9B31-9717704504BB}" dt="2026-01-26T17:26:23.701" v="1078" actId="14100"/>
        <pc:sldMkLst>
          <pc:docMk/>
          <pc:sldMk cId="884350923" sldId="5606"/>
        </pc:sldMkLst>
        <pc:picChg chg="add mod">
          <ac:chgData name="Melithical ." userId="7eefe818fa295732" providerId="LiveId" clId="{2005FB2C-F423-4D1C-9B31-9717704504BB}" dt="2026-01-26T17:26:23.701" v="1078" actId="14100"/>
          <ac:picMkLst>
            <pc:docMk/>
            <pc:sldMk cId="884350923" sldId="5606"/>
            <ac:picMk id="3" creationId="{C600CD7C-EBFA-D5DD-E4CF-C071A3C9A75B}"/>
          </ac:picMkLst>
        </pc:picChg>
      </pc:sldChg>
      <pc:sldChg chg="addSp modSp add mod ord">
        <pc:chgData name="Melithical ." userId="7eefe818fa295732" providerId="LiveId" clId="{2005FB2C-F423-4D1C-9B31-9717704504BB}" dt="2026-01-26T17:27:27.308" v="1082" actId="14100"/>
        <pc:sldMkLst>
          <pc:docMk/>
          <pc:sldMk cId="33144354" sldId="5607"/>
        </pc:sldMkLst>
        <pc:picChg chg="add mod">
          <ac:chgData name="Melithical ." userId="7eefe818fa295732" providerId="LiveId" clId="{2005FB2C-F423-4D1C-9B31-9717704504BB}" dt="2026-01-26T17:27:27.308" v="1082" actId="14100"/>
          <ac:picMkLst>
            <pc:docMk/>
            <pc:sldMk cId="33144354" sldId="5607"/>
            <ac:picMk id="3" creationId="{31544682-6CE3-CA6E-212D-58B37AC4E58F}"/>
          </ac:picMkLst>
        </pc:picChg>
      </pc:sldChg>
      <pc:sldChg chg="addSp modSp add mod ord">
        <pc:chgData name="Melithical ." userId="7eefe818fa295732" providerId="LiveId" clId="{2005FB2C-F423-4D1C-9B31-9717704504BB}" dt="2026-01-26T17:27:48.734" v="1086" actId="14100"/>
        <pc:sldMkLst>
          <pc:docMk/>
          <pc:sldMk cId="200331537" sldId="5608"/>
        </pc:sldMkLst>
        <pc:picChg chg="add mod">
          <ac:chgData name="Melithical ." userId="7eefe818fa295732" providerId="LiveId" clId="{2005FB2C-F423-4D1C-9B31-9717704504BB}" dt="2026-01-26T17:27:48.734" v="1086" actId="14100"/>
          <ac:picMkLst>
            <pc:docMk/>
            <pc:sldMk cId="200331537" sldId="5608"/>
            <ac:picMk id="3" creationId="{972480DE-11E5-3862-843E-098F4314EEC0}"/>
          </ac:picMkLst>
        </pc:picChg>
      </pc:sldChg>
      <pc:sldChg chg="addSp modSp add mod ord">
        <pc:chgData name="Melithical ." userId="7eefe818fa295732" providerId="LiveId" clId="{2005FB2C-F423-4D1C-9B31-9717704504BB}" dt="2026-01-26T17:28:19.517" v="1090" actId="14100"/>
        <pc:sldMkLst>
          <pc:docMk/>
          <pc:sldMk cId="2738078790" sldId="5609"/>
        </pc:sldMkLst>
        <pc:picChg chg="add mod">
          <ac:chgData name="Melithical ." userId="7eefe818fa295732" providerId="LiveId" clId="{2005FB2C-F423-4D1C-9B31-9717704504BB}" dt="2026-01-26T17:28:19.517" v="1090" actId="14100"/>
          <ac:picMkLst>
            <pc:docMk/>
            <pc:sldMk cId="2738078790" sldId="5609"/>
            <ac:picMk id="3" creationId="{BCE26BF1-B5D2-EB40-4DAC-E50E35E3B3B5}"/>
          </ac:picMkLst>
        </pc:picChg>
      </pc:sldChg>
      <pc:sldChg chg="addSp modSp add mod ord">
        <pc:chgData name="Melithical ." userId="7eefe818fa295732" providerId="LiveId" clId="{2005FB2C-F423-4D1C-9B31-9717704504BB}" dt="2026-01-26T17:31:47.838" v="1094" actId="14100"/>
        <pc:sldMkLst>
          <pc:docMk/>
          <pc:sldMk cId="2781273917" sldId="5610"/>
        </pc:sldMkLst>
        <pc:picChg chg="add mod">
          <ac:chgData name="Melithical ." userId="7eefe818fa295732" providerId="LiveId" clId="{2005FB2C-F423-4D1C-9B31-9717704504BB}" dt="2026-01-26T17:31:47.838" v="1094" actId="14100"/>
          <ac:picMkLst>
            <pc:docMk/>
            <pc:sldMk cId="2781273917" sldId="5610"/>
            <ac:picMk id="3" creationId="{29349440-63F2-F393-6BCE-5BC20D03EB57}"/>
          </ac:picMkLst>
        </pc:picChg>
      </pc:sldChg>
      <pc:sldChg chg="addSp modSp add mod ord">
        <pc:chgData name="Melithical ." userId="7eefe818fa295732" providerId="LiveId" clId="{2005FB2C-F423-4D1C-9B31-9717704504BB}" dt="2026-01-26T17:32:20.169" v="1098" actId="14100"/>
        <pc:sldMkLst>
          <pc:docMk/>
          <pc:sldMk cId="2029215969" sldId="5611"/>
        </pc:sldMkLst>
        <pc:picChg chg="add mod">
          <ac:chgData name="Melithical ." userId="7eefe818fa295732" providerId="LiveId" clId="{2005FB2C-F423-4D1C-9B31-9717704504BB}" dt="2026-01-26T17:32:20.169" v="1098" actId="14100"/>
          <ac:picMkLst>
            <pc:docMk/>
            <pc:sldMk cId="2029215969" sldId="5611"/>
            <ac:picMk id="3" creationId="{85A2F4B3-1588-0D36-494E-AA79F7795303}"/>
          </ac:picMkLst>
        </pc:picChg>
      </pc:sldChg>
      <pc:sldChg chg="addSp modSp add mod ord">
        <pc:chgData name="Melithical ." userId="7eefe818fa295732" providerId="LiveId" clId="{2005FB2C-F423-4D1C-9B31-9717704504BB}" dt="2026-01-26T17:32:47.907" v="1102" actId="14100"/>
        <pc:sldMkLst>
          <pc:docMk/>
          <pc:sldMk cId="3422662866" sldId="5612"/>
        </pc:sldMkLst>
        <pc:picChg chg="add mod">
          <ac:chgData name="Melithical ." userId="7eefe818fa295732" providerId="LiveId" clId="{2005FB2C-F423-4D1C-9B31-9717704504BB}" dt="2026-01-26T17:32:47.907" v="1102" actId="14100"/>
          <ac:picMkLst>
            <pc:docMk/>
            <pc:sldMk cId="3422662866" sldId="5612"/>
            <ac:picMk id="3" creationId="{7579F983-B368-0E68-7405-E3A7AD834597}"/>
          </ac:picMkLst>
        </pc:picChg>
      </pc:sldChg>
      <pc:sldChg chg="addSp modSp add mod ord">
        <pc:chgData name="Melithical ." userId="7eefe818fa295732" providerId="LiveId" clId="{2005FB2C-F423-4D1C-9B31-9717704504BB}" dt="2026-01-26T17:33:16.447" v="1106" actId="14100"/>
        <pc:sldMkLst>
          <pc:docMk/>
          <pc:sldMk cId="1445315001" sldId="5613"/>
        </pc:sldMkLst>
        <pc:picChg chg="add mod">
          <ac:chgData name="Melithical ." userId="7eefe818fa295732" providerId="LiveId" clId="{2005FB2C-F423-4D1C-9B31-9717704504BB}" dt="2026-01-26T17:33:16.447" v="1106" actId="14100"/>
          <ac:picMkLst>
            <pc:docMk/>
            <pc:sldMk cId="1445315001" sldId="5613"/>
            <ac:picMk id="3" creationId="{75B7597B-9CBD-365E-E43A-260DCC60A2D5}"/>
          </ac:picMkLst>
        </pc:picChg>
      </pc:sldChg>
      <pc:sldChg chg="addSp modSp add mod ord">
        <pc:chgData name="Melithical ." userId="7eefe818fa295732" providerId="LiveId" clId="{2005FB2C-F423-4D1C-9B31-9717704504BB}" dt="2026-01-26T17:33:41.039" v="1110" actId="14100"/>
        <pc:sldMkLst>
          <pc:docMk/>
          <pc:sldMk cId="1387520337" sldId="5614"/>
        </pc:sldMkLst>
        <pc:picChg chg="add mod">
          <ac:chgData name="Melithical ." userId="7eefe818fa295732" providerId="LiveId" clId="{2005FB2C-F423-4D1C-9B31-9717704504BB}" dt="2026-01-26T17:33:41.039" v="1110" actId="14100"/>
          <ac:picMkLst>
            <pc:docMk/>
            <pc:sldMk cId="1387520337" sldId="5614"/>
            <ac:picMk id="3" creationId="{2C0D8CF3-2E7F-EF72-111E-7AC783592A75}"/>
          </ac:picMkLst>
        </pc:picChg>
      </pc:sldChg>
      <pc:sldChg chg="addSp modSp add mod ord">
        <pc:chgData name="Melithical ." userId="7eefe818fa295732" providerId="LiveId" clId="{2005FB2C-F423-4D1C-9B31-9717704504BB}" dt="2026-01-26T17:34:06.931" v="1114" actId="14100"/>
        <pc:sldMkLst>
          <pc:docMk/>
          <pc:sldMk cId="2892399835" sldId="5615"/>
        </pc:sldMkLst>
        <pc:picChg chg="add mod">
          <ac:chgData name="Melithical ." userId="7eefe818fa295732" providerId="LiveId" clId="{2005FB2C-F423-4D1C-9B31-9717704504BB}" dt="2026-01-26T17:34:06.931" v="1114" actId="14100"/>
          <ac:picMkLst>
            <pc:docMk/>
            <pc:sldMk cId="2892399835" sldId="5615"/>
            <ac:picMk id="3" creationId="{2DB92282-A636-7BF6-9862-6424CBD51AC2}"/>
          </ac:picMkLst>
        </pc:picChg>
      </pc:sldChg>
      <pc:sldChg chg="addSp modSp add mod ord">
        <pc:chgData name="Melithical ." userId="7eefe818fa295732" providerId="LiveId" clId="{2005FB2C-F423-4D1C-9B31-9717704504BB}" dt="2026-01-26T17:34:33.473" v="1118" actId="14100"/>
        <pc:sldMkLst>
          <pc:docMk/>
          <pc:sldMk cId="1892446626" sldId="5616"/>
        </pc:sldMkLst>
        <pc:picChg chg="add mod">
          <ac:chgData name="Melithical ." userId="7eefe818fa295732" providerId="LiveId" clId="{2005FB2C-F423-4D1C-9B31-9717704504BB}" dt="2026-01-26T17:34:33.473" v="1118" actId="14100"/>
          <ac:picMkLst>
            <pc:docMk/>
            <pc:sldMk cId="1892446626" sldId="5616"/>
            <ac:picMk id="3" creationId="{53AE8E8F-CAE5-5142-BB50-ACA62976D57E}"/>
          </ac:picMkLst>
        </pc:picChg>
      </pc:sldChg>
      <pc:sldChg chg="addSp modSp add mod ord">
        <pc:chgData name="Melithical ." userId="7eefe818fa295732" providerId="LiveId" clId="{2005FB2C-F423-4D1C-9B31-9717704504BB}" dt="2026-01-26T17:34:57.671" v="1122" actId="14100"/>
        <pc:sldMkLst>
          <pc:docMk/>
          <pc:sldMk cId="593515252" sldId="5617"/>
        </pc:sldMkLst>
        <pc:picChg chg="add mod">
          <ac:chgData name="Melithical ." userId="7eefe818fa295732" providerId="LiveId" clId="{2005FB2C-F423-4D1C-9B31-9717704504BB}" dt="2026-01-26T17:34:57.671" v="1122" actId="14100"/>
          <ac:picMkLst>
            <pc:docMk/>
            <pc:sldMk cId="593515252" sldId="5617"/>
            <ac:picMk id="3" creationId="{7F384DD2-A8F9-30EB-4E04-89E41CE9525B}"/>
          </ac:picMkLst>
        </pc:picChg>
      </pc:sldChg>
      <pc:sldChg chg="addSp modSp add mod ord">
        <pc:chgData name="Melithical ." userId="7eefe818fa295732" providerId="LiveId" clId="{2005FB2C-F423-4D1C-9B31-9717704504BB}" dt="2026-01-26T17:35:19.682" v="1125" actId="14100"/>
        <pc:sldMkLst>
          <pc:docMk/>
          <pc:sldMk cId="1463720481" sldId="5618"/>
        </pc:sldMkLst>
        <pc:picChg chg="add mod">
          <ac:chgData name="Melithical ." userId="7eefe818fa295732" providerId="LiveId" clId="{2005FB2C-F423-4D1C-9B31-9717704504BB}" dt="2026-01-26T17:35:19.682" v="1125" actId="14100"/>
          <ac:picMkLst>
            <pc:docMk/>
            <pc:sldMk cId="1463720481" sldId="5618"/>
            <ac:picMk id="3" creationId="{AC31E2BE-002E-ACA6-F7BD-95343D5CF6D6}"/>
          </ac:picMkLst>
        </pc:picChg>
      </pc:sldChg>
      <pc:sldChg chg="addSp modSp add mod ord">
        <pc:chgData name="Melithical ." userId="7eefe818fa295732" providerId="LiveId" clId="{2005FB2C-F423-4D1C-9B31-9717704504BB}" dt="2026-01-26T17:36:52.663" v="1135"/>
        <pc:sldMkLst>
          <pc:docMk/>
          <pc:sldMk cId="3841728260" sldId="5619"/>
        </pc:sldMkLst>
        <pc:picChg chg="add mod">
          <ac:chgData name="Melithical ." userId="7eefe818fa295732" providerId="LiveId" clId="{2005FB2C-F423-4D1C-9B31-9717704504BB}" dt="2026-01-26T17:36:12.405" v="1131" actId="14100"/>
          <ac:picMkLst>
            <pc:docMk/>
            <pc:sldMk cId="3841728260" sldId="5619"/>
            <ac:picMk id="3" creationId="{492F5263-91B0-F64B-7F83-740D9ABE1F4E}"/>
          </ac:picMkLst>
        </pc:picChg>
      </pc:sldChg>
      <pc:sldChg chg="add">
        <pc:chgData name="Melithical ." userId="7eefe818fa295732" providerId="LiveId" clId="{2005FB2C-F423-4D1C-9B31-9717704504BB}" dt="2026-01-26T17:36:50.636" v="1133"/>
        <pc:sldMkLst>
          <pc:docMk/>
          <pc:sldMk cId="567556885" sldId="5620"/>
        </pc:sldMkLst>
      </pc:sldChg>
      <pc:sldMasterChg chg="del delSldLayout">
        <pc:chgData name="Melithical ." userId="7eefe818fa295732" providerId="LiveId" clId="{2005FB2C-F423-4D1C-9B31-9717704504BB}" dt="2026-01-26T17:08:31.900" v="900" actId="47"/>
        <pc:sldMasterMkLst>
          <pc:docMk/>
          <pc:sldMasterMk cId="1773267565" sldId="2147483660"/>
        </pc:sldMasterMkLst>
        <pc:sldLayoutChg chg="del">
          <pc:chgData name="Melithical ." userId="7eefe818fa295732" providerId="LiveId" clId="{2005FB2C-F423-4D1C-9B31-9717704504BB}" dt="2026-01-26T17:08:31.900" v="900" actId="47"/>
          <pc:sldLayoutMkLst>
            <pc:docMk/>
            <pc:sldMasterMk cId="1773267565" sldId="2147483660"/>
            <pc:sldLayoutMk cId="2373745978" sldId="2147483661"/>
          </pc:sldLayoutMkLst>
        </pc:sldLayoutChg>
        <pc:sldLayoutChg chg="del">
          <pc:chgData name="Melithical ." userId="7eefe818fa295732" providerId="LiveId" clId="{2005FB2C-F423-4D1C-9B31-9717704504BB}" dt="2026-01-26T17:08:31.900" v="900" actId="47"/>
          <pc:sldLayoutMkLst>
            <pc:docMk/>
            <pc:sldMasterMk cId="1773267565" sldId="2147483660"/>
            <pc:sldLayoutMk cId="3180711402" sldId="2147483662"/>
          </pc:sldLayoutMkLst>
        </pc:sldLayoutChg>
        <pc:sldLayoutChg chg="del">
          <pc:chgData name="Melithical ." userId="7eefe818fa295732" providerId="LiveId" clId="{2005FB2C-F423-4D1C-9B31-9717704504BB}" dt="2026-01-26T17:08:31.900" v="900" actId="47"/>
          <pc:sldLayoutMkLst>
            <pc:docMk/>
            <pc:sldMasterMk cId="1773267565" sldId="2147483660"/>
            <pc:sldLayoutMk cId="2026242562" sldId="2147483663"/>
          </pc:sldLayoutMkLst>
        </pc:sldLayoutChg>
        <pc:sldLayoutChg chg="del">
          <pc:chgData name="Melithical ." userId="7eefe818fa295732" providerId="LiveId" clId="{2005FB2C-F423-4D1C-9B31-9717704504BB}" dt="2026-01-26T17:08:31.900" v="900" actId="47"/>
          <pc:sldLayoutMkLst>
            <pc:docMk/>
            <pc:sldMasterMk cId="1773267565" sldId="2147483660"/>
            <pc:sldLayoutMk cId="3936221262" sldId="2147483664"/>
          </pc:sldLayoutMkLst>
        </pc:sldLayoutChg>
        <pc:sldLayoutChg chg="del">
          <pc:chgData name="Melithical ." userId="7eefe818fa295732" providerId="LiveId" clId="{2005FB2C-F423-4D1C-9B31-9717704504BB}" dt="2026-01-26T17:08:31.900" v="900" actId="47"/>
          <pc:sldLayoutMkLst>
            <pc:docMk/>
            <pc:sldMasterMk cId="1773267565" sldId="2147483660"/>
            <pc:sldLayoutMk cId="3418771886" sldId="2147483665"/>
          </pc:sldLayoutMkLst>
        </pc:sldLayoutChg>
        <pc:sldLayoutChg chg="del">
          <pc:chgData name="Melithical ." userId="7eefe818fa295732" providerId="LiveId" clId="{2005FB2C-F423-4D1C-9B31-9717704504BB}" dt="2026-01-26T17:08:31.900" v="900" actId="47"/>
          <pc:sldLayoutMkLst>
            <pc:docMk/>
            <pc:sldMasterMk cId="1773267565" sldId="2147483660"/>
            <pc:sldLayoutMk cId="2567975455" sldId="2147483666"/>
          </pc:sldLayoutMkLst>
        </pc:sldLayoutChg>
        <pc:sldLayoutChg chg="del">
          <pc:chgData name="Melithical ." userId="7eefe818fa295732" providerId="LiveId" clId="{2005FB2C-F423-4D1C-9B31-9717704504BB}" dt="2026-01-26T17:08:31.900" v="900" actId="47"/>
          <pc:sldLayoutMkLst>
            <pc:docMk/>
            <pc:sldMasterMk cId="1773267565" sldId="2147483660"/>
            <pc:sldLayoutMk cId="858567717" sldId="2147483667"/>
          </pc:sldLayoutMkLst>
        </pc:sldLayoutChg>
        <pc:sldLayoutChg chg="del">
          <pc:chgData name="Melithical ." userId="7eefe818fa295732" providerId="LiveId" clId="{2005FB2C-F423-4D1C-9B31-9717704504BB}" dt="2026-01-26T17:08:31.900" v="900" actId="47"/>
          <pc:sldLayoutMkLst>
            <pc:docMk/>
            <pc:sldMasterMk cId="1773267565" sldId="2147483660"/>
            <pc:sldLayoutMk cId="382279074" sldId="2147483668"/>
          </pc:sldLayoutMkLst>
        </pc:sldLayoutChg>
        <pc:sldLayoutChg chg="del">
          <pc:chgData name="Melithical ." userId="7eefe818fa295732" providerId="LiveId" clId="{2005FB2C-F423-4D1C-9B31-9717704504BB}" dt="2026-01-26T17:08:31.900" v="900" actId="47"/>
          <pc:sldLayoutMkLst>
            <pc:docMk/>
            <pc:sldMasterMk cId="1773267565" sldId="2147483660"/>
            <pc:sldLayoutMk cId="3151618247" sldId="2147483669"/>
          </pc:sldLayoutMkLst>
        </pc:sldLayoutChg>
        <pc:sldLayoutChg chg="del">
          <pc:chgData name="Melithical ." userId="7eefe818fa295732" providerId="LiveId" clId="{2005FB2C-F423-4D1C-9B31-9717704504BB}" dt="2026-01-26T17:08:31.900" v="900" actId="47"/>
          <pc:sldLayoutMkLst>
            <pc:docMk/>
            <pc:sldMasterMk cId="1773267565" sldId="2147483660"/>
            <pc:sldLayoutMk cId="1706594510" sldId="2147483670"/>
          </pc:sldLayoutMkLst>
        </pc:sldLayoutChg>
        <pc:sldLayoutChg chg="del">
          <pc:chgData name="Melithical ." userId="7eefe818fa295732" providerId="LiveId" clId="{2005FB2C-F423-4D1C-9B31-9717704504BB}" dt="2026-01-26T17:08:31.900" v="900" actId="47"/>
          <pc:sldLayoutMkLst>
            <pc:docMk/>
            <pc:sldMasterMk cId="1773267565" sldId="2147483660"/>
            <pc:sldLayoutMk cId="4016863446"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94F21B-7C6A-365D-07C0-CA4DFB5496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F852B2-4F90-D43A-5897-0D541EA136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A5DF8-3E38-4731-ABD2-A19F2BF8AB8D}" type="datetimeFigureOut">
              <a:rPr lang="en-US" smtClean="0"/>
              <a:t>1/25/2026</a:t>
            </a:fld>
            <a:endParaRPr lang="en-US"/>
          </a:p>
        </p:txBody>
      </p:sp>
      <p:sp>
        <p:nvSpPr>
          <p:cNvPr id="4" name="Footer Placeholder 3">
            <a:extLst>
              <a:ext uri="{FF2B5EF4-FFF2-40B4-BE49-F238E27FC236}">
                <a16:creationId xmlns:a16="http://schemas.microsoft.com/office/drawing/2014/main" id="{E4677767-3D10-CD4D-DF8F-CB1D986A53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415331-2FC1-F12D-A0F6-1074AD68B2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958B45-86AA-4872-B230-EFA114BFA41B}" type="slidenum">
              <a:rPr lang="en-US" smtClean="0"/>
              <a:t>‹#›</a:t>
            </a:fld>
            <a:endParaRPr lang="en-US"/>
          </a:p>
        </p:txBody>
      </p:sp>
    </p:spTree>
    <p:extLst>
      <p:ext uri="{BB962C8B-B14F-4D97-AF65-F5344CB8AC3E}">
        <p14:creationId xmlns:p14="http://schemas.microsoft.com/office/powerpoint/2010/main" val="4051051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656BE-39A1-4D4E-9A74-1F05301B4239}"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43223-4ED1-405E-B2E2-11AD17B83AD3}" type="slidenum">
              <a:rPr lang="en-US" smtClean="0"/>
              <a:t>‹#›</a:t>
            </a:fld>
            <a:endParaRPr lang="en-US"/>
          </a:p>
        </p:txBody>
      </p:sp>
    </p:spTree>
    <p:extLst>
      <p:ext uri="{BB962C8B-B14F-4D97-AF65-F5344CB8AC3E}">
        <p14:creationId xmlns:p14="http://schemas.microsoft.com/office/powerpoint/2010/main" val="20178991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8C46B-216C-5826-FEC7-6B1B641CB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73EEC-B9CF-C2CC-126A-385E2040B7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AF9A3D-6A1A-6B71-081A-63E2CFD7A47E}"/>
              </a:ext>
            </a:extLst>
          </p:cNvPr>
          <p:cNvSpPr>
            <a:spLocks noGrp="1"/>
          </p:cNvSpPr>
          <p:nvPr>
            <p:ph type="body" idx="1"/>
          </p:nvPr>
        </p:nvSpPr>
        <p:spPr/>
        <p:txBody>
          <a:bodyPr/>
          <a:lstStyle/>
          <a:p>
            <a:r>
              <a:rPr lang="en-US" dirty="0"/>
              <a:t>Last update on: 2</a:t>
            </a:r>
            <a:r>
              <a:rPr lang="am-ET" dirty="0"/>
              <a:t>6</a:t>
            </a:r>
            <a:r>
              <a:rPr lang="en-US"/>
              <a:t>Jan2026</a:t>
            </a:r>
            <a:endParaRPr lang="en-US" dirty="0"/>
          </a:p>
        </p:txBody>
      </p:sp>
      <p:sp>
        <p:nvSpPr>
          <p:cNvPr id="4" name="Slide Number Placeholder 3">
            <a:extLst>
              <a:ext uri="{FF2B5EF4-FFF2-40B4-BE49-F238E27FC236}">
                <a16:creationId xmlns:a16="http://schemas.microsoft.com/office/drawing/2014/main" id="{F6FE1C2F-3C50-2614-F4C3-0177580F5173}"/>
              </a:ext>
            </a:extLst>
          </p:cNvPr>
          <p:cNvSpPr>
            <a:spLocks noGrp="1"/>
          </p:cNvSpPr>
          <p:nvPr>
            <p:ph type="sldNum" sz="quarter" idx="5"/>
          </p:nvPr>
        </p:nvSpPr>
        <p:spPr/>
        <p:txBody>
          <a:bodyPr/>
          <a:lstStyle/>
          <a:p>
            <a:fld id="{D0F43223-4ED1-405E-B2E2-11AD17B83AD3}" type="slidenum">
              <a:rPr lang="en-US" smtClean="0"/>
              <a:t>1</a:t>
            </a:fld>
            <a:endParaRPr lang="en-US"/>
          </a:p>
        </p:txBody>
      </p:sp>
    </p:spTree>
    <p:extLst>
      <p:ext uri="{BB962C8B-B14F-4D97-AF65-F5344CB8AC3E}">
        <p14:creationId xmlns:p14="http://schemas.microsoft.com/office/powerpoint/2010/main" val="281628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E6EC-FB9D-3194-A18A-1FB678E46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BCB51-3253-C010-15B6-D2D75B8B83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FAB2E2-7CF2-34F1-F0EC-C12FE2E332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7B3958-DB1E-185B-DAE6-53FC42E86FA1}"/>
              </a:ext>
            </a:extLst>
          </p:cNvPr>
          <p:cNvSpPr>
            <a:spLocks noGrp="1"/>
          </p:cNvSpPr>
          <p:nvPr>
            <p:ph type="sldNum" sz="quarter" idx="5"/>
          </p:nvPr>
        </p:nvSpPr>
        <p:spPr/>
        <p:txBody>
          <a:bodyPr/>
          <a:lstStyle/>
          <a:p>
            <a:fld id="{D0F43223-4ED1-405E-B2E2-11AD17B83AD3}" type="slidenum">
              <a:rPr lang="en-US" smtClean="0"/>
              <a:t>10</a:t>
            </a:fld>
            <a:endParaRPr lang="en-US"/>
          </a:p>
        </p:txBody>
      </p:sp>
    </p:spTree>
    <p:extLst>
      <p:ext uri="{BB962C8B-B14F-4D97-AF65-F5344CB8AC3E}">
        <p14:creationId xmlns:p14="http://schemas.microsoft.com/office/powerpoint/2010/main" val="39659478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89A9-424C-B2B7-678E-65C0E0415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B54AB-0720-4991-176D-CB4B35B2E4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2A589B-BF13-02F2-97DB-3FAA4EE71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8C2832-6873-3443-2FF9-FB0B3B5D11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3274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727D-4AF0-6B29-6773-246E8D2FC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7B1BB-2213-3EB0-A47F-13362E40C7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7AA7EA-A6C1-9EB5-B5BB-6834F095EA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3DD2CB-EB93-E353-B4D0-228289D311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38479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B9BA6-72AE-723D-BD9F-C6E74DB4A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62E1B-C394-27E6-A7EC-4DC7CB9C07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C83A7D-BB5B-8A7D-49B0-1F07377D4D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88400E-6C97-7E92-F4EB-F8EA3DB7D0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1534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24DD-A2B5-96A0-AC49-B05AC2F1F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C125F-9EE7-6550-689D-385B461A1C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EF1187-D4C3-3F06-506A-AACCB2A87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253DA6-AF4F-CA35-7F9D-A41C4EAED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98158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1397D-4E5C-6E29-855A-85CD572E8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D6E75-591B-42A5-3E72-FDB6E0C9A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6BC397-8EC5-F051-AF2D-BE7053D28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B7FAC7-C1B8-860C-FE94-BFE676D1A2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7073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6A19-EFEC-51C9-CC35-C84F1C610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5CAD4-5BDF-1BBD-57EC-4B967B9CE5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E6DBDD-30C1-785B-2E6D-192517B4CD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528FE6-A6EE-B5BA-71EA-1865BD2288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4781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E4ED-AA41-503E-B838-758C8CAB1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84885-B460-29A0-7EDA-3E5C989089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8A7194-89BA-635C-2E12-2ADF92C6F7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3FDC79-9C2D-9207-61E9-20670F0A4E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87182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FF7B-CEF7-864B-8FA8-EBBA37D72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5D72B-9E1F-0E6A-BB76-2171C71F6F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99C3A4-96A7-F37A-85B0-17C593189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705CE-9352-9D4E-CF2D-79ACCF9017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22265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993C-E7A5-8889-E5A4-AA51FF591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6C51D-9200-0F3B-C8FA-1EFA2C2420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3DE071-19CE-CDBA-ACE5-3ABB829006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A5CD33-F975-EA4D-3853-9B2872EEDA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74137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75CF-F7B7-6826-3F45-38B084E1A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106C3-675D-D3D7-EF36-61DF18D598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3096CF-7003-7EDE-33A2-41591BF9BB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0428E-9B09-EEB0-AF89-67A27E9990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0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F4C1-E4E1-3FCB-FB60-4569675E1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2CD72-6F50-7B5D-4963-C4F2E68DA4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BB898C-F6A2-2FBD-474B-F90703F1DD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87C452-1B7C-DDE3-CAA2-9E533B9AE28D}"/>
              </a:ext>
            </a:extLst>
          </p:cNvPr>
          <p:cNvSpPr>
            <a:spLocks noGrp="1"/>
          </p:cNvSpPr>
          <p:nvPr>
            <p:ph type="sldNum" sz="quarter" idx="5"/>
          </p:nvPr>
        </p:nvSpPr>
        <p:spPr/>
        <p:txBody>
          <a:bodyPr/>
          <a:lstStyle/>
          <a:p>
            <a:fld id="{D0F43223-4ED1-405E-B2E2-11AD17B83AD3}" type="slidenum">
              <a:rPr lang="en-US" smtClean="0"/>
              <a:t>11</a:t>
            </a:fld>
            <a:endParaRPr lang="en-US"/>
          </a:p>
        </p:txBody>
      </p:sp>
    </p:spTree>
    <p:extLst>
      <p:ext uri="{BB962C8B-B14F-4D97-AF65-F5344CB8AC3E}">
        <p14:creationId xmlns:p14="http://schemas.microsoft.com/office/powerpoint/2010/main" val="41090750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E75DC-99BE-569A-5A35-390AEAF7D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2D48B-71AF-E510-49CC-045BEB22B9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94E8B9-E74E-7FE2-598D-E148C26F2D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FD928-31BB-BD95-FADD-98A3B37CD9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15653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A63A5-E721-94B8-DC29-D2E75EE6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4A681-5AA1-138D-E4D5-A1FE2D3C03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6B2706-4EFF-57B4-ECF0-00F490B82D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A3DCB0-CC45-DC66-6869-B9158D0FF1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0944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26BB-777C-6B8E-8479-3B3B58808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23077-6F51-E1DF-F0E0-C58F4C2F50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664563-4646-DBE0-2524-FBE9A6683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4E8A21-5A4A-3C6A-12D4-4DCC9EA4DF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1314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5C2B8-5794-3230-D281-4BE198BCF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980AC-016E-3431-55D5-A59F9EF4FB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606900-E920-B3DD-53FA-6C7AE1B64D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CC908-D9C5-67EF-5693-6767E69E9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26276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67A01-9CE4-08D1-2B78-44E979FD2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5B04B-628C-4E16-16D8-CD9E9BB814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F4018B-29DA-45F6-E5F7-B5D4AA4EC3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ED9493-C0F2-4EB1-F7F8-CE9E0EB11F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94959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833E-8591-3CF7-4B90-F894DBAE9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0CFF8-100F-A573-BF1A-68926909E7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031F24-3ABC-96FD-1BBA-C4D4D15EEE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CCAC0C-E12B-4BB7-B549-AC9D3F9EA4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79071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9541-F029-C503-DFB3-48039DC48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B26F8-258B-ADEB-E299-5627DA18CF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E1D994-C166-5DBD-9878-D77710508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221818-B1B6-1945-890F-927BAEB9E4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83778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4E7B9-E970-7782-3DC2-C3B281488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50B52-BD8D-C12F-0847-0D70D97ECB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186BD3-8519-73ED-6F90-099AC28559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049EEF-1941-2830-BF65-172E2EB4D1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52992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878A-4DA1-2E72-5978-1DB6A427B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5CB4C-61E1-3F0E-1CD6-0758B2B33D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5016F7-436C-59AB-6B59-B1C93C057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735B46-062D-7453-144E-0E232A9A25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41502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B37D-8DEE-3007-F6F7-F5DD666FA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38D73-B32F-1B9F-36EB-D02CA60FE3F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BF5BF6-0DAF-BBB2-7E82-8E79A0E02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542EA-D81F-9C73-AF6B-A029B6887B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652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7B430-AE07-847A-C8DB-0998973A8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0A150-45F8-CF38-23E6-E6F556A48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2E110B-8BB9-7AB9-7FEF-E9952DAFBE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201E3-0EE8-7339-9504-6A6D3C5036BE}"/>
              </a:ext>
            </a:extLst>
          </p:cNvPr>
          <p:cNvSpPr>
            <a:spLocks noGrp="1"/>
          </p:cNvSpPr>
          <p:nvPr>
            <p:ph type="sldNum" sz="quarter" idx="5"/>
          </p:nvPr>
        </p:nvSpPr>
        <p:spPr/>
        <p:txBody>
          <a:bodyPr/>
          <a:lstStyle/>
          <a:p>
            <a:fld id="{D0F43223-4ED1-405E-B2E2-11AD17B83AD3}" type="slidenum">
              <a:rPr lang="en-US" smtClean="0"/>
              <a:t>12</a:t>
            </a:fld>
            <a:endParaRPr lang="en-US"/>
          </a:p>
        </p:txBody>
      </p:sp>
    </p:spTree>
    <p:extLst>
      <p:ext uri="{BB962C8B-B14F-4D97-AF65-F5344CB8AC3E}">
        <p14:creationId xmlns:p14="http://schemas.microsoft.com/office/powerpoint/2010/main" val="26679380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AFDF-5D17-DBC4-9674-90BF4B478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B082D-ED72-F026-7DFC-CB3E271AB6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1F245F-66AE-59DC-4092-768392616A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5B3C8E-95E4-C343-E38F-59B3E9EC29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27231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3ADB-F5A6-34DA-7AB2-D6E1F2750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3F345-B80B-576B-28B2-2AEEE57719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C8D171-065C-3276-53B6-E8CA09BD4E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AFD526-A785-9EA6-EB63-337AC70364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91862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4D59-AA20-6F7C-E3D9-E2667DA90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86337-AF5D-4B21-07E0-CECE51A768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B1AD40-AEFE-71C2-8C6A-4BA2FD6BC3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11F73-D25D-F0A1-28DC-DE2D3A9807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0125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E2BB-8273-F775-45E3-AE41D033A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7773B-A24D-83D9-C598-49328FC57F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F8EE0A-A1CF-78F8-AB43-8F6F13F54B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6F2E3D-DBD6-1554-C6FD-251F30E12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45287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A9265-1D55-FF84-FB27-9A15C9CB2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FDB39-ACF2-5AE9-3FF7-2D22B48124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2E12E3-F393-1B3A-BC3C-9E3DE0C346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147325-C4D7-B5D8-29BC-3350FB3248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91295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528E-D5E6-175D-8F89-FADD4C2D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E6253-9894-A848-C72E-35278D9C96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847447-16BD-733F-D5B4-81C3994047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46FF5-486C-1EE4-93C1-58D42DD070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5775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76 :   # 174 of Kidase book 2010 [ Complete Kidan at Page 414 ]</a:t>
            </a:r>
          </a:p>
        </p:txBody>
      </p:sp>
      <p:sp>
        <p:nvSpPr>
          <p:cNvPr id="4" name="Slide Number Placeholder 3"/>
          <p:cNvSpPr>
            <a:spLocks noGrp="1"/>
          </p:cNvSpPr>
          <p:nvPr>
            <p:ph type="sldNum" sz="quarter" idx="5"/>
          </p:nvPr>
        </p:nvSpPr>
        <p:spPr/>
        <p:txBody>
          <a:bodyPr/>
          <a:lstStyle/>
          <a:p>
            <a:fld id="{D0F43223-4ED1-405E-B2E2-11AD17B83AD3}" type="slidenum">
              <a:rPr lang="en-US" smtClean="0"/>
              <a:t>126</a:t>
            </a:fld>
            <a:endParaRPr lang="en-US"/>
          </a:p>
        </p:txBody>
      </p:sp>
    </p:spTree>
    <p:extLst>
      <p:ext uri="{BB962C8B-B14F-4D97-AF65-F5344CB8AC3E}">
        <p14:creationId xmlns:p14="http://schemas.microsoft.com/office/powerpoint/2010/main" val="23874023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1338-592F-E4F7-99E2-3E8EE63EA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2884B-43A5-E736-36A4-B89CE0C1A6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519B7C-4140-1EDF-9D8F-5FCA38957D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D3B9F0-CCA8-B32F-59BC-CA379BD080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39247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24560-75BB-A01D-9049-236ECE5D0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DA0F8-358D-E6BA-BF44-2CF384AC0B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B6BCCD-E570-04CC-1E88-8D528C3DA3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F34ABA-97E6-D62A-45A4-7DCFC93A21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56261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25E8-833A-A4A8-177B-656E27B47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C48AB-85E7-BAD2-4E3B-26D4C496E0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97BA05-8488-8EB2-FCE7-0EA63F3B5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0E91F-04E4-94C1-9474-80A24144E6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697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F7DD-D8FE-1F91-406A-DE69B5DE5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29530-01A0-7941-8032-2E40BA0A16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0923C2-48E2-44FA-1EE6-D7E8D0D48D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D35564-9D87-1B96-C6D7-C777196AC590}"/>
              </a:ext>
            </a:extLst>
          </p:cNvPr>
          <p:cNvSpPr>
            <a:spLocks noGrp="1"/>
          </p:cNvSpPr>
          <p:nvPr>
            <p:ph type="sldNum" sz="quarter" idx="5"/>
          </p:nvPr>
        </p:nvSpPr>
        <p:spPr/>
        <p:txBody>
          <a:bodyPr/>
          <a:lstStyle/>
          <a:p>
            <a:fld id="{D0F43223-4ED1-405E-B2E2-11AD17B83AD3}" type="slidenum">
              <a:rPr lang="en-US" smtClean="0"/>
              <a:t>13</a:t>
            </a:fld>
            <a:endParaRPr lang="en-US"/>
          </a:p>
        </p:txBody>
      </p:sp>
    </p:spTree>
    <p:extLst>
      <p:ext uri="{BB962C8B-B14F-4D97-AF65-F5344CB8AC3E}">
        <p14:creationId xmlns:p14="http://schemas.microsoft.com/office/powerpoint/2010/main" val="19371583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E402-B813-2474-5A2A-6950902AE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37566-DCF8-2F92-6EA0-C8144BCC1D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28502D-C749-355B-90B4-224900E1FC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0F36A-4F08-9133-0572-748DDE596B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57623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BCE93-ACD0-283B-32D1-B84340683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BD1CB-3BF4-9CE5-6F11-D1726E6A92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79293D-AB2B-2384-D028-8AA85E1B3E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DFDB9B-C0FB-DC95-8740-813214C81D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64897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002D-395C-C801-BED9-CA9724D87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15F43-E4C9-272C-D9F6-5479EC854B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1B3063-D229-DF49-7945-6A9006CDD0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121C3D-94D6-15F4-CBF9-904C8FF0A0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3187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83B08-2BCE-16EB-F7C9-EC65C91BF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731AA-7320-977E-FABE-DF4DD4E3ED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0FE3E9-DEE3-099A-05FF-AC8D1BA9BF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8FDD0-0F54-531E-6C0C-64FF4CB4FC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40707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594C9-047C-3256-60C4-E8528F7B4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5FA39-06EF-66F1-CF95-C891FFACD9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A356F3-D228-B5B5-3270-D0B354C7DA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D15E34-4AAA-47B7-A579-0EEB6DE3F9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62226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26B19-B1DF-FD0D-B1E8-9E9DAAF27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BF106-8534-CEFC-8925-A45443D336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9BBA1D-8C43-5379-7788-91C91924D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C6B0D-E2EE-7C85-1F73-53B982EBD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35478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8986D-66D9-C31E-C69C-FE3BA5F84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90B2B-7386-7231-087F-5FC858FD95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6A600C-641C-437D-F4E1-11256F850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B4BB8F-C79A-F118-07F9-96D361AB9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57396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4F7D-A245-27DB-B32A-80C379F52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CF9C7-3DBA-915E-D9B3-F323FFF426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2C0965-581F-7F59-F456-0E8B23027C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A0A68-D00B-F0E1-F741-7541F341F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97358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5A09-0610-FD4F-00C6-8081BF449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E0A1A-D428-AA25-2CF1-C93927122C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B8FA8A-4C17-DCC7-AA22-1C6C1912A1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FAFAF6-F80C-E7ED-44FB-24EABF305D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9630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6BC47-D074-4793-12AA-3649C13FE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8B88F-E817-AA07-7684-815C7B5D88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6D9022-FCFB-0044-D328-CC010234F6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18270E-2A62-8775-96B1-18CC6A747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61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BB5E3-E0F4-DC9A-23F4-F262B0705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A9E81-7059-37B0-A392-7396F4E761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5AD3DD-7C02-8791-F8F9-14876703DC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6067C7-860A-0EBE-2424-5CDCCB17112B}"/>
              </a:ext>
            </a:extLst>
          </p:cNvPr>
          <p:cNvSpPr>
            <a:spLocks noGrp="1"/>
          </p:cNvSpPr>
          <p:nvPr>
            <p:ph type="sldNum" sz="quarter" idx="5"/>
          </p:nvPr>
        </p:nvSpPr>
        <p:spPr/>
        <p:txBody>
          <a:bodyPr/>
          <a:lstStyle/>
          <a:p>
            <a:fld id="{D0F43223-4ED1-405E-B2E2-11AD17B83AD3}" type="slidenum">
              <a:rPr lang="en-US" smtClean="0"/>
              <a:t>14</a:t>
            </a:fld>
            <a:endParaRPr lang="en-US"/>
          </a:p>
        </p:txBody>
      </p:sp>
    </p:spTree>
    <p:extLst>
      <p:ext uri="{BB962C8B-B14F-4D97-AF65-F5344CB8AC3E}">
        <p14:creationId xmlns:p14="http://schemas.microsoft.com/office/powerpoint/2010/main" val="4039303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66CD-8E13-A27E-69F4-B2A6F3E4A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7AAB1-B0C4-3915-87AF-3F02A2F5FF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0879D8-E635-35D3-14E2-E8381C9055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67E44C-F793-11FF-A0A0-4AA36BF1A7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57876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873CA-0790-6DBD-CC3A-68A8366A1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EAAC8-851F-3CF6-417C-37C48A68BC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B0AF04-518D-65E4-BB42-7E04FFA395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160C7-BC0F-22B2-BB2F-D5FE85AC3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09469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E8F4-7F2E-AC65-2AB8-5867D9267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5EF0D-0BF1-372A-8577-A6F3E11CED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5D82D5-E69C-2490-2456-04BCB374D5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53B54-5F14-A70F-88DC-CA9459C004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02564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3520-08AD-D82B-81D6-FF937CFF9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060F5-E93D-6D82-18B3-5FA4B80A7E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590BB1-90FA-4D55-8359-84978C67D6CD}"/>
              </a:ext>
            </a:extLst>
          </p:cNvPr>
          <p:cNvSpPr>
            <a:spLocks noGrp="1"/>
          </p:cNvSpPr>
          <p:nvPr>
            <p:ph type="body" idx="1"/>
          </p:nvPr>
        </p:nvSpPr>
        <p:spPr/>
        <p:txBody>
          <a:bodyPr/>
          <a:lstStyle/>
          <a:p>
            <a:r>
              <a:rPr lang="en-US" dirty="0"/>
              <a:t>Last update on: 25Jan2026</a:t>
            </a:r>
          </a:p>
        </p:txBody>
      </p:sp>
      <p:sp>
        <p:nvSpPr>
          <p:cNvPr id="4" name="Slide Number Placeholder 3">
            <a:extLst>
              <a:ext uri="{FF2B5EF4-FFF2-40B4-BE49-F238E27FC236}">
                <a16:creationId xmlns:a16="http://schemas.microsoft.com/office/drawing/2014/main" id="{E34EA528-1C98-0F40-731F-AAF045FAFD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272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89B36-5E9D-3167-D0AE-3DA70DDD5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770A4-67F1-550F-41F3-B9DE749A71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BB789D-D391-7BEE-2ADE-18628477D3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A3DAFC-5759-B1CB-62B7-8F8A71EDCCE0}"/>
              </a:ext>
            </a:extLst>
          </p:cNvPr>
          <p:cNvSpPr>
            <a:spLocks noGrp="1"/>
          </p:cNvSpPr>
          <p:nvPr>
            <p:ph type="sldNum" sz="quarter" idx="5"/>
          </p:nvPr>
        </p:nvSpPr>
        <p:spPr/>
        <p:txBody>
          <a:bodyPr/>
          <a:lstStyle/>
          <a:p>
            <a:fld id="{D0F43223-4ED1-405E-B2E2-11AD17B83AD3}" type="slidenum">
              <a:rPr lang="en-US" smtClean="0"/>
              <a:t>15</a:t>
            </a:fld>
            <a:endParaRPr lang="en-US"/>
          </a:p>
        </p:txBody>
      </p:sp>
    </p:spTree>
    <p:extLst>
      <p:ext uri="{BB962C8B-B14F-4D97-AF65-F5344CB8AC3E}">
        <p14:creationId xmlns:p14="http://schemas.microsoft.com/office/powerpoint/2010/main" val="296012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A1D8-5B3A-6113-F44C-BAE909E36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AFDA8-E3D0-B666-CEF9-84D7DD1247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96226D-139B-B484-CB5F-70A76C372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D869B-A2C9-2D30-91D7-8F5B582D4C23}"/>
              </a:ext>
            </a:extLst>
          </p:cNvPr>
          <p:cNvSpPr>
            <a:spLocks noGrp="1"/>
          </p:cNvSpPr>
          <p:nvPr>
            <p:ph type="sldNum" sz="quarter" idx="5"/>
          </p:nvPr>
        </p:nvSpPr>
        <p:spPr/>
        <p:txBody>
          <a:bodyPr/>
          <a:lstStyle/>
          <a:p>
            <a:fld id="{D0F43223-4ED1-405E-B2E2-11AD17B83AD3}" type="slidenum">
              <a:rPr lang="en-US" smtClean="0"/>
              <a:t>16</a:t>
            </a:fld>
            <a:endParaRPr lang="en-US"/>
          </a:p>
        </p:txBody>
      </p:sp>
    </p:spTree>
    <p:extLst>
      <p:ext uri="{BB962C8B-B14F-4D97-AF65-F5344CB8AC3E}">
        <p14:creationId xmlns:p14="http://schemas.microsoft.com/office/powerpoint/2010/main" val="33337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9B4D-BD5C-4C04-87B5-11B05D225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8A273-E485-5EBD-F93D-22142D31E3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C38747-3398-9F4D-C1A5-23E8A50A1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66CFE5-A0AC-26E1-F5BC-C31730F35A33}"/>
              </a:ext>
            </a:extLst>
          </p:cNvPr>
          <p:cNvSpPr>
            <a:spLocks noGrp="1"/>
          </p:cNvSpPr>
          <p:nvPr>
            <p:ph type="sldNum" sz="quarter" idx="5"/>
          </p:nvPr>
        </p:nvSpPr>
        <p:spPr/>
        <p:txBody>
          <a:bodyPr/>
          <a:lstStyle/>
          <a:p>
            <a:fld id="{D0F43223-4ED1-405E-B2E2-11AD17B83AD3}" type="slidenum">
              <a:rPr lang="en-US" smtClean="0"/>
              <a:t>17</a:t>
            </a:fld>
            <a:endParaRPr lang="en-US"/>
          </a:p>
        </p:txBody>
      </p:sp>
    </p:spTree>
    <p:extLst>
      <p:ext uri="{BB962C8B-B14F-4D97-AF65-F5344CB8AC3E}">
        <p14:creationId xmlns:p14="http://schemas.microsoft.com/office/powerpoint/2010/main" val="397687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96BBC-24C5-3E84-E74C-93A0D7E8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B985A-246A-D0B2-C510-7C4B26882F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CB255E-D3A0-8808-13FF-AC63FFC9C9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EB04E-4649-901E-7CDC-9794B7F1F530}"/>
              </a:ext>
            </a:extLst>
          </p:cNvPr>
          <p:cNvSpPr>
            <a:spLocks noGrp="1"/>
          </p:cNvSpPr>
          <p:nvPr>
            <p:ph type="sldNum" sz="quarter" idx="5"/>
          </p:nvPr>
        </p:nvSpPr>
        <p:spPr/>
        <p:txBody>
          <a:bodyPr/>
          <a:lstStyle/>
          <a:p>
            <a:fld id="{D0F43223-4ED1-405E-B2E2-11AD17B83AD3}" type="slidenum">
              <a:rPr lang="en-US" smtClean="0"/>
              <a:t>18</a:t>
            </a:fld>
            <a:endParaRPr lang="en-US"/>
          </a:p>
        </p:txBody>
      </p:sp>
    </p:spTree>
    <p:extLst>
      <p:ext uri="{BB962C8B-B14F-4D97-AF65-F5344CB8AC3E}">
        <p14:creationId xmlns:p14="http://schemas.microsoft.com/office/powerpoint/2010/main" val="71823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D05D-5097-F8CB-78D2-1476AEB6D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3F604-FE08-F7B9-92CB-3FC731D28B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7BC5AC-CA29-FD8D-B38D-D94A196F0C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AB923D-D87F-5100-94AA-629FA6EA98EA}"/>
              </a:ext>
            </a:extLst>
          </p:cNvPr>
          <p:cNvSpPr>
            <a:spLocks noGrp="1"/>
          </p:cNvSpPr>
          <p:nvPr>
            <p:ph type="sldNum" sz="quarter" idx="5"/>
          </p:nvPr>
        </p:nvSpPr>
        <p:spPr/>
        <p:txBody>
          <a:bodyPr/>
          <a:lstStyle/>
          <a:p>
            <a:fld id="{D0F43223-4ED1-405E-B2E2-11AD17B83AD3}" type="slidenum">
              <a:rPr lang="en-US" smtClean="0"/>
              <a:t>19</a:t>
            </a:fld>
            <a:endParaRPr lang="en-US"/>
          </a:p>
        </p:txBody>
      </p:sp>
    </p:spTree>
    <p:extLst>
      <p:ext uri="{BB962C8B-B14F-4D97-AF65-F5344CB8AC3E}">
        <p14:creationId xmlns:p14="http://schemas.microsoft.com/office/powerpoint/2010/main" val="15790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15E88-1789-E364-010C-D836D4F7F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C5175-8558-98A3-7824-0EDB75724D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192FB5-378E-8BF3-CC12-87214A1B83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570350-D62E-095A-BF08-228FC6803183}"/>
              </a:ext>
            </a:extLst>
          </p:cNvPr>
          <p:cNvSpPr>
            <a:spLocks noGrp="1"/>
          </p:cNvSpPr>
          <p:nvPr>
            <p:ph type="sldNum" sz="quarter" idx="5"/>
          </p:nvPr>
        </p:nvSpPr>
        <p:spPr/>
        <p:txBody>
          <a:bodyPr/>
          <a:lstStyle/>
          <a:p>
            <a:fld id="{D0F43223-4ED1-405E-B2E2-11AD17B83AD3}" type="slidenum">
              <a:rPr lang="en-US" smtClean="0"/>
              <a:t>2</a:t>
            </a:fld>
            <a:endParaRPr lang="en-US"/>
          </a:p>
        </p:txBody>
      </p:sp>
    </p:spTree>
    <p:extLst>
      <p:ext uri="{BB962C8B-B14F-4D97-AF65-F5344CB8AC3E}">
        <p14:creationId xmlns:p14="http://schemas.microsoft.com/office/powerpoint/2010/main" val="2493841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FB2F-7EDD-DF6B-C4C4-F6CFFFED0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8ED94-2852-5E1C-CC99-239B43E328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ACFAC4-CAEA-1F6D-1836-BB94FC153E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7B81A-11BE-5E40-BD70-D9AF94838AFF}"/>
              </a:ext>
            </a:extLst>
          </p:cNvPr>
          <p:cNvSpPr>
            <a:spLocks noGrp="1"/>
          </p:cNvSpPr>
          <p:nvPr>
            <p:ph type="sldNum" sz="quarter" idx="5"/>
          </p:nvPr>
        </p:nvSpPr>
        <p:spPr/>
        <p:txBody>
          <a:bodyPr/>
          <a:lstStyle/>
          <a:p>
            <a:fld id="{D0F43223-4ED1-405E-B2E2-11AD17B83AD3}" type="slidenum">
              <a:rPr lang="en-US" smtClean="0"/>
              <a:t>20</a:t>
            </a:fld>
            <a:endParaRPr lang="en-US"/>
          </a:p>
        </p:txBody>
      </p:sp>
    </p:spTree>
    <p:extLst>
      <p:ext uri="{BB962C8B-B14F-4D97-AF65-F5344CB8AC3E}">
        <p14:creationId xmlns:p14="http://schemas.microsoft.com/office/powerpoint/2010/main" val="412408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A46E-39DF-815E-6C13-B89FEF8C8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56977-6F1C-CCD2-83A6-936F1E1361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E13F2B1-E1C5-3022-B336-D3E5BAA750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A78741-0879-B85B-7E2D-370AA76548A4}"/>
              </a:ext>
            </a:extLst>
          </p:cNvPr>
          <p:cNvSpPr>
            <a:spLocks noGrp="1"/>
          </p:cNvSpPr>
          <p:nvPr>
            <p:ph type="sldNum" sz="quarter" idx="5"/>
          </p:nvPr>
        </p:nvSpPr>
        <p:spPr/>
        <p:txBody>
          <a:bodyPr/>
          <a:lstStyle/>
          <a:p>
            <a:fld id="{D0F43223-4ED1-405E-B2E2-11AD17B83AD3}" type="slidenum">
              <a:rPr lang="en-US" smtClean="0"/>
              <a:t>21</a:t>
            </a:fld>
            <a:endParaRPr lang="en-US"/>
          </a:p>
        </p:txBody>
      </p:sp>
    </p:spTree>
    <p:extLst>
      <p:ext uri="{BB962C8B-B14F-4D97-AF65-F5344CB8AC3E}">
        <p14:creationId xmlns:p14="http://schemas.microsoft.com/office/powerpoint/2010/main" val="39513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E890-2133-94F8-C040-6629ADEBC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F1D29-2042-0868-1A88-C28C19E52E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58A531-CE8F-69A7-FC6E-747CC1FD6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11A0D0-E920-E34D-5A72-581EA86B8E7B}"/>
              </a:ext>
            </a:extLst>
          </p:cNvPr>
          <p:cNvSpPr>
            <a:spLocks noGrp="1"/>
          </p:cNvSpPr>
          <p:nvPr>
            <p:ph type="sldNum" sz="quarter" idx="5"/>
          </p:nvPr>
        </p:nvSpPr>
        <p:spPr/>
        <p:txBody>
          <a:bodyPr/>
          <a:lstStyle/>
          <a:p>
            <a:fld id="{D0F43223-4ED1-405E-B2E2-11AD17B83AD3}" type="slidenum">
              <a:rPr lang="en-US" smtClean="0"/>
              <a:t>22</a:t>
            </a:fld>
            <a:endParaRPr lang="en-US"/>
          </a:p>
        </p:txBody>
      </p:sp>
    </p:spTree>
    <p:extLst>
      <p:ext uri="{BB962C8B-B14F-4D97-AF65-F5344CB8AC3E}">
        <p14:creationId xmlns:p14="http://schemas.microsoft.com/office/powerpoint/2010/main" val="205817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4E54-7023-F4C1-2C0F-1F1A30E62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E910C-2383-F53E-EDA0-298DA1B276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F86D4F-7047-F9B4-1ABB-C5A9F14C6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AC5116-662E-4FE6-4E2B-2D00E4499390}"/>
              </a:ext>
            </a:extLst>
          </p:cNvPr>
          <p:cNvSpPr>
            <a:spLocks noGrp="1"/>
          </p:cNvSpPr>
          <p:nvPr>
            <p:ph type="sldNum" sz="quarter" idx="5"/>
          </p:nvPr>
        </p:nvSpPr>
        <p:spPr/>
        <p:txBody>
          <a:bodyPr/>
          <a:lstStyle/>
          <a:p>
            <a:fld id="{D0F43223-4ED1-405E-B2E2-11AD17B83AD3}" type="slidenum">
              <a:rPr lang="en-US" smtClean="0"/>
              <a:t>23</a:t>
            </a:fld>
            <a:endParaRPr lang="en-US"/>
          </a:p>
        </p:txBody>
      </p:sp>
    </p:spTree>
    <p:extLst>
      <p:ext uri="{BB962C8B-B14F-4D97-AF65-F5344CB8AC3E}">
        <p14:creationId xmlns:p14="http://schemas.microsoft.com/office/powerpoint/2010/main" val="2805253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CA36-0C56-1800-4A07-738C505F3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C14F7-99EB-7F4B-196A-666297F276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735E92-CB5B-5462-3428-2C3CDD07B7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FB0A79-B546-64B2-B84C-88698D2FD35F}"/>
              </a:ext>
            </a:extLst>
          </p:cNvPr>
          <p:cNvSpPr>
            <a:spLocks noGrp="1"/>
          </p:cNvSpPr>
          <p:nvPr>
            <p:ph type="sldNum" sz="quarter" idx="5"/>
          </p:nvPr>
        </p:nvSpPr>
        <p:spPr/>
        <p:txBody>
          <a:bodyPr/>
          <a:lstStyle/>
          <a:p>
            <a:fld id="{D0F43223-4ED1-405E-B2E2-11AD17B83AD3}" type="slidenum">
              <a:rPr lang="en-US" smtClean="0"/>
              <a:t>24</a:t>
            </a:fld>
            <a:endParaRPr lang="en-US"/>
          </a:p>
        </p:txBody>
      </p:sp>
    </p:spTree>
    <p:extLst>
      <p:ext uri="{BB962C8B-B14F-4D97-AF65-F5344CB8AC3E}">
        <p14:creationId xmlns:p14="http://schemas.microsoft.com/office/powerpoint/2010/main" val="678684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5885-03FA-B958-C4A2-7D80D1C47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E1D1E-C76F-8795-BFDF-B0657019F4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3F0162-BF5D-57CD-AE8D-7A4BBCC985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FF092A-ED96-E2F9-C7F6-4FE5E20A6BA7}"/>
              </a:ext>
            </a:extLst>
          </p:cNvPr>
          <p:cNvSpPr>
            <a:spLocks noGrp="1"/>
          </p:cNvSpPr>
          <p:nvPr>
            <p:ph type="sldNum" sz="quarter" idx="5"/>
          </p:nvPr>
        </p:nvSpPr>
        <p:spPr/>
        <p:txBody>
          <a:bodyPr/>
          <a:lstStyle/>
          <a:p>
            <a:fld id="{D0F43223-4ED1-405E-B2E2-11AD17B83AD3}" type="slidenum">
              <a:rPr lang="en-US" smtClean="0"/>
              <a:t>25</a:t>
            </a:fld>
            <a:endParaRPr lang="en-US"/>
          </a:p>
        </p:txBody>
      </p:sp>
    </p:spTree>
    <p:extLst>
      <p:ext uri="{BB962C8B-B14F-4D97-AF65-F5344CB8AC3E}">
        <p14:creationId xmlns:p14="http://schemas.microsoft.com/office/powerpoint/2010/main" val="1858061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61B06-4FE5-14D6-75ED-2F408AD3C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B4F98-6AA1-83EB-DE93-B67503CEE0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8460D3-6249-8673-49FA-A2D735FDB0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F3ACDB-E194-0A4E-10DD-94B9BB06E7D3}"/>
              </a:ext>
            </a:extLst>
          </p:cNvPr>
          <p:cNvSpPr>
            <a:spLocks noGrp="1"/>
          </p:cNvSpPr>
          <p:nvPr>
            <p:ph type="sldNum" sz="quarter" idx="5"/>
          </p:nvPr>
        </p:nvSpPr>
        <p:spPr/>
        <p:txBody>
          <a:bodyPr/>
          <a:lstStyle/>
          <a:p>
            <a:fld id="{D0F43223-4ED1-405E-B2E2-11AD17B83AD3}" type="slidenum">
              <a:rPr lang="en-US" smtClean="0"/>
              <a:t>26</a:t>
            </a:fld>
            <a:endParaRPr lang="en-US"/>
          </a:p>
        </p:txBody>
      </p:sp>
    </p:spTree>
    <p:extLst>
      <p:ext uri="{BB962C8B-B14F-4D97-AF65-F5344CB8AC3E}">
        <p14:creationId xmlns:p14="http://schemas.microsoft.com/office/powerpoint/2010/main" val="275276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CA372-806F-D04E-3BFC-23559A6E2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BB6BE-327B-E55C-5BE3-8EF1202411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F579F3-127E-7059-EAE8-A2268BA2E2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0F69DC-43BB-7FFD-DFA9-5C762AC6961C}"/>
              </a:ext>
            </a:extLst>
          </p:cNvPr>
          <p:cNvSpPr>
            <a:spLocks noGrp="1"/>
          </p:cNvSpPr>
          <p:nvPr>
            <p:ph type="sldNum" sz="quarter" idx="5"/>
          </p:nvPr>
        </p:nvSpPr>
        <p:spPr/>
        <p:txBody>
          <a:bodyPr/>
          <a:lstStyle/>
          <a:p>
            <a:fld id="{D0F43223-4ED1-405E-B2E2-11AD17B83AD3}" type="slidenum">
              <a:rPr lang="en-US" smtClean="0"/>
              <a:t>27</a:t>
            </a:fld>
            <a:endParaRPr lang="en-US"/>
          </a:p>
        </p:txBody>
      </p:sp>
    </p:spTree>
    <p:extLst>
      <p:ext uri="{BB962C8B-B14F-4D97-AF65-F5344CB8AC3E}">
        <p14:creationId xmlns:p14="http://schemas.microsoft.com/office/powerpoint/2010/main" val="67963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9BC-5D82-1064-48D5-5ED4037ED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8D110-2C19-274A-69DF-1D91E6C70C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17A13B-EEE9-C559-E7FC-BF1DF3A10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A1FC2-6AC0-1242-9BD8-17481212399E}"/>
              </a:ext>
            </a:extLst>
          </p:cNvPr>
          <p:cNvSpPr>
            <a:spLocks noGrp="1"/>
          </p:cNvSpPr>
          <p:nvPr>
            <p:ph type="sldNum" sz="quarter" idx="5"/>
          </p:nvPr>
        </p:nvSpPr>
        <p:spPr/>
        <p:txBody>
          <a:bodyPr/>
          <a:lstStyle/>
          <a:p>
            <a:fld id="{D0F43223-4ED1-405E-B2E2-11AD17B83AD3}" type="slidenum">
              <a:rPr lang="en-US" smtClean="0"/>
              <a:t>28</a:t>
            </a:fld>
            <a:endParaRPr lang="en-US"/>
          </a:p>
        </p:txBody>
      </p:sp>
    </p:spTree>
    <p:extLst>
      <p:ext uri="{BB962C8B-B14F-4D97-AF65-F5344CB8AC3E}">
        <p14:creationId xmlns:p14="http://schemas.microsoft.com/office/powerpoint/2010/main" val="2946037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7825-4824-20F4-593D-607108856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1ED03-6BB0-E6DE-DC0D-7C5A5DE0D9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60BCB8-C5F7-3ACF-7850-59C965ED41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1911CA-8081-6418-DFBD-E2C7E0147374}"/>
              </a:ext>
            </a:extLst>
          </p:cNvPr>
          <p:cNvSpPr>
            <a:spLocks noGrp="1"/>
          </p:cNvSpPr>
          <p:nvPr>
            <p:ph type="sldNum" sz="quarter" idx="5"/>
          </p:nvPr>
        </p:nvSpPr>
        <p:spPr/>
        <p:txBody>
          <a:bodyPr/>
          <a:lstStyle/>
          <a:p>
            <a:fld id="{D0F43223-4ED1-405E-B2E2-11AD17B83AD3}" type="slidenum">
              <a:rPr lang="en-US" smtClean="0"/>
              <a:t>29</a:t>
            </a:fld>
            <a:endParaRPr lang="en-US"/>
          </a:p>
        </p:txBody>
      </p:sp>
    </p:spTree>
    <p:extLst>
      <p:ext uri="{BB962C8B-B14F-4D97-AF65-F5344CB8AC3E}">
        <p14:creationId xmlns:p14="http://schemas.microsoft.com/office/powerpoint/2010/main" val="70221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25D0-AE6B-4F7C-D3B4-88C4B6760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86485-C9B9-6E32-7237-20A0E4BEF7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5DBD44-F423-CBB3-07FA-C75BE7B105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F1EE02-F5C1-8225-1A4F-217C2164FBC6}"/>
              </a:ext>
            </a:extLst>
          </p:cNvPr>
          <p:cNvSpPr>
            <a:spLocks noGrp="1"/>
          </p:cNvSpPr>
          <p:nvPr>
            <p:ph type="sldNum" sz="quarter" idx="5"/>
          </p:nvPr>
        </p:nvSpPr>
        <p:spPr/>
        <p:txBody>
          <a:bodyPr/>
          <a:lstStyle/>
          <a:p>
            <a:fld id="{D0F43223-4ED1-405E-B2E2-11AD17B83AD3}" type="slidenum">
              <a:rPr lang="en-US" smtClean="0"/>
              <a:t>3</a:t>
            </a:fld>
            <a:endParaRPr lang="en-US"/>
          </a:p>
        </p:txBody>
      </p:sp>
    </p:spTree>
    <p:extLst>
      <p:ext uri="{BB962C8B-B14F-4D97-AF65-F5344CB8AC3E}">
        <p14:creationId xmlns:p14="http://schemas.microsoft.com/office/powerpoint/2010/main" val="1247565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32D57-0331-BCE8-CCF4-ACDB9A7A7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0665B-4B35-E2F1-6AB4-FBE4E4BF99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AB4D32-0AC3-658C-620B-995A2561C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B6345D-5D2F-0EE5-FE22-1491995E2D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9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FA94-CD91-7F59-34DA-360D3C3E8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340C2-FC9E-4D12-3FC4-3226C8427C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0BDA39-57F3-E385-D489-325D9DB0E4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97B01-C3A6-2FE0-07C1-4F1543999BDC}"/>
              </a:ext>
            </a:extLst>
          </p:cNvPr>
          <p:cNvSpPr>
            <a:spLocks noGrp="1"/>
          </p:cNvSpPr>
          <p:nvPr>
            <p:ph type="sldNum" sz="quarter" idx="5"/>
          </p:nvPr>
        </p:nvSpPr>
        <p:spPr/>
        <p:txBody>
          <a:bodyPr/>
          <a:lstStyle/>
          <a:p>
            <a:fld id="{D0F43223-4ED1-405E-B2E2-11AD17B83AD3}" type="slidenum">
              <a:rPr lang="en-US" smtClean="0"/>
              <a:t>31</a:t>
            </a:fld>
            <a:endParaRPr lang="en-US"/>
          </a:p>
        </p:txBody>
      </p:sp>
    </p:spTree>
    <p:extLst>
      <p:ext uri="{BB962C8B-B14F-4D97-AF65-F5344CB8AC3E}">
        <p14:creationId xmlns:p14="http://schemas.microsoft.com/office/powerpoint/2010/main" val="341779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970F-6C15-3D18-6891-CDA3873A2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1F237-82BA-501E-57CD-3E31163990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A38FE1-0A68-862F-FEF3-09FE68DD1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DAA25B-DFE7-F475-9FB7-5C52F231C2DC}"/>
              </a:ext>
            </a:extLst>
          </p:cNvPr>
          <p:cNvSpPr>
            <a:spLocks noGrp="1"/>
          </p:cNvSpPr>
          <p:nvPr>
            <p:ph type="sldNum" sz="quarter" idx="5"/>
          </p:nvPr>
        </p:nvSpPr>
        <p:spPr/>
        <p:txBody>
          <a:bodyPr/>
          <a:lstStyle/>
          <a:p>
            <a:fld id="{D0F43223-4ED1-405E-B2E2-11AD17B83AD3}" type="slidenum">
              <a:rPr lang="en-US" smtClean="0"/>
              <a:t>32</a:t>
            </a:fld>
            <a:endParaRPr lang="en-US"/>
          </a:p>
        </p:txBody>
      </p:sp>
    </p:spTree>
    <p:extLst>
      <p:ext uri="{BB962C8B-B14F-4D97-AF65-F5344CB8AC3E}">
        <p14:creationId xmlns:p14="http://schemas.microsoft.com/office/powerpoint/2010/main" val="1949669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48AB-36D7-D75D-317C-26D2D6CBE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39433-A6C0-3C70-F395-BADA7251E7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9A3819-4FB2-72D2-4A67-E122CF172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9E3272-3D35-34A7-19BB-93A135056860}"/>
              </a:ext>
            </a:extLst>
          </p:cNvPr>
          <p:cNvSpPr>
            <a:spLocks noGrp="1"/>
          </p:cNvSpPr>
          <p:nvPr>
            <p:ph type="sldNum" sz="quarter" idx="5"/>
          </p:nvPr>
        </p:nvSpPr>
        <p:spPr/>
        <p:txBody>
          <a:bodyPr/>
          <a:lstStyle/>
          <a:p>
            <a:fld id="{D0F43223-4ED1-405E-B2E2-11AD17B83AD3}" type="slidenum">
              <a:rPr lang="en-US" smtClean="0"/>
              <a:t>33</a:t>
            </a:fld>
            <a:endParaRPr lang="en-US"/>
          </a:p>
        </p:txBody>
      </p:sp>
    </p:spTree>
    <p:extLst>
      <p:ext uri="{BB962C8B-B14F-4D97-AF65-F5344CB8AC3E}">
        <p14:creationId xmlns:p14="http://schemas.microsoft.com/office/powerpoint/2010/main" val="840096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BA8D-467D-6B25-9A9E-82D590227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098C0-6D7A-1881-8529-E38DEDCAE1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8E7812-6B4E-F7C4-6CA7-26450EFD8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5568AB-F605-1FBC-C16D-9DE79F7D94FA}"/>
              </a:ext>
            </a:extLst>
          </p:cNvPr>
          <p:cNvSpPr>
            <a:spLocks noGrp="1"/>
          </p:cNvSpPr>
          <p:nvPr>
            <p:ph type="sldNum" sz="quarter" idx="5"/>
          </p:nvPr>
        </p:nvSpPr>
        <p:spPr/>
        <p:txBody>
          <a:bodyPr/>
          <a:lstStyle/>
          <a:p>
            <a:fld id="{D0F43223-4ED1-405E-B2E2-11AD17B83AD3}" type="slidenum">
              <a:rPr lang="en-US" smtClean="0"/>
              <a:t>34</a:t>
            </a:fld>
            <a:endParaRPr lang="en-US"/>
          </a:p>
        </p:txBody>
      </p:sp>
    </p:spTree>
    <p:extLst>
      <p:ext uri="{BB962C8B-B14F-4D97-AF65-F5344CB8AC3E}">
        <p14:creationId xmlns:p14="http://schemas.microsoft.com/office/powerpoint/2010/main" val="371930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B6A7-35E6-0D35-EDBF-9669E8797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1448B-0DB2-612D-5EE5-E796AEBB47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ABDC74-88F6-B691-F93C-E365AC9F3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C58539-ED76-DC54-B15E-4F1B163B19F0}"/>
              </a:ext>
            </a:extLst>
          </p:cNvPr>
          <p:cNvSpPr>
            <a:spLocks noGrp="1"/>
          </p:cNvSpPr>
          <p:nvPr>
            <p:ph type="sldNum" sz="quarter" idx="5"/>
          </p:nvPr>
        </p:nvSpPr>
        <p:spPr/>
        <p:txBody>
          <a:bodyPr/>
          <a:lstStyle/>
          <a:p>
            <a:fld id="{D0F43223-4ED1-405E-B2E2-11AD17B83AD3}" type="slidenum">
              <a:rPr lang="en-US" smtClean="0"/>
              <a:t>35</a:t>
            </a:fld>
            <a:endParaRPr lang="en-US"/>
          </a:p>
        </p:txBody>
      </p:sp>
    </p:spTree>
    <p:extLst>
      <p:ext uri="{BB962C8B-B14F-4D97-AF65-F5344CB8AC3E}">
        <p14:creationId xmlns:p14="http://schemas.microsoft.com/office/powerpoint/2010/main" val="444298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3810-7A9B-23F1-3EBA-E49AC0DEA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11BB2-B572-3A0F-D590-01B271A108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08C730-8A84-6D30-4E2B-BABA37E1FE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6B26F5-8360-BB8B-0EC4-E482C5039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368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BBAF-7135-DF68-CC03-FF720C407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EA6B2-170F-8B4C-7F4B-C05C7CA2B8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72263F-3418-8EE8-5049-DBCDA89CE1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9B2FF5-1806-4276-0FAE-6037DB3F61F3}"/>
              </a:ext>
            </a:extLst>
          </p:cNvPr>
          <p:cNvSpPr>
            <a:spLocks noGrp="1"/>
          </p:cNvSpPr>
          <p:nvPr>
            <p:ph type="sldNum" sz="quarter" idx="5"/>
          </p:nvPr>
        </p:nvSpPr>
        <p:spPr/>
        <p:txBody>
          <a:bodyPr/>
          <a:lstStyle/>
          <a:p>
            <a:fld id="{D0F43223-4ED1-405E-B2E2-11AD17B83AD3}" type="slidenum">
              <a:rPr lang="en-US" smtClean="0"/>
              <a:t>37</a:t>
            </a:fld>
            <a:endParaRPr lang="en-US"/>
          </a:p>
        </p:txBody>
      </p:sp>
    </p:spTree>
    <p:extLst>
      <p:ext uri="{BB962C8B-B14F-4D97-AF65-F5344CB8AC3E}">
        <p14:creationId xmlns:p14="http://schemas.microsoft.com/office/powerpoint/2010/main" val="2165308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03AD-D521-E4FD-B21F-9A68F71BE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5E46F-97A6-B001-330F-4C3F452B9A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F4F337-5B65-6127-9181-4E74F67C5B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0B1F89-8C85-40AC-788F-E7669454C3C3}"/>
              </a:ext>
            </a:extLst>
          </p:cNvPr>
          <p:cNvSpPr>
            <a:spLocks noGrp="1"/>
          </p:cNvSpPr>
          <p:nvPr>
            <p:ph type="sldNum" sz="quarter" idx="5"/>
          </p:nvPr>
        </p:nvSpPr>
        <p:spPr/>
        <p:txBody>
          <a:bodyPr/>
          <a:lstStyle/>
          <a:p>
            <a:fld id="{D0F43223-4ED1-405E-B2E2-11AD17B83AD3}" type="slidenum">
              <a:rPr lang="en-US" smtClean="0"/>
              <a:t>38</a:t>
            </a:fld>
            <a:endParaRPr lang="en-US"/>
          </a:p>
        </p:txBody>
      </p:sp>
    </p:spTree>
    <p:extLst>
      <p:ext uri="{BB962C8B-B14F-4D97-AF65-F5344CB8AC3E}">
        <p14:creationId xmlns:p14="http://schemas.microsoft.com/office/powerpoint/2010/main" val="1442768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BDF0A-1E0F-D137-EC77-918867BA6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1F7B3-BFA5-974C-D629-056638AAAF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5F8A7B-A3CE-AE8E-1D1E-21702BC66C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BE88FA-B481-89CC-B394-9BEEBBCAF8BC}"/>
              </a:ext>
            </a:extLst>
          </p:cNvPr>
          <p:cNvSpPr>
            <a:spLocks noGrp="1"/>
          </p:cNvSpPr>
          <p:nvPr>
            <p:ph type="sldNum" sz="quarter" idx="5"/>
          </p:nvPr>
        </p:nvSpPr>
        <p:spPr/>
        <p:txBody>
          <a:bodyPr/>
          <a:lstStyle/>
          <a:p>
            <a:fld id="{D0F43223-4ED1-405E-B2E2-11AD17B83AD3}" type="slidenum">
              <a:rPr lang="en-US" smtClean="0"/>
              <a:t>39</a:t>
            </a:fld>
            <a:endParaRPr lang="en-US"/>
          </a:p>
        </p:txBody>
      </p:sp>
    </p:spTree>
    <p:extLst>
      <p:ext uri="{BB962C8B-B14F-4D97-AF65-F5344CB8AC3E}">
        <p14:creationId xmlns:p14="http://schemas.microsoft.com/office/powerpoint/2010/main" val="38076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4303-93B9-B309-F406-831BB01C7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E8B80-BA6A-6FC2-032E-5DF56D1F2D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21AC0B-15E0-12F2-1E84-7A26544507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00705-FF28-3957-1D99-9D8CE4979423}"/>
              </a:ext>
            </a:extLst>
          </p:cNvPr>
          <p:cNvSpPr>
            <a:spLocks noGrp="1"/>
          </p:cNvSpPr>
          <p:nvPr>
            <p:ph type="sldNum" sz="quarter" idx="5"/>
          </p:nvPr>
        </p:nvSpPr>
        <p:spPr/>
        <p:txBody>
          <a:bodyPr/>
          <a:lstStyle/>
          <a:p>
            <a:fld id="{D0F43223-4ED1-405E-B2E2-11AD17B83AD3}" type="slidenum">
              <a:rPr lang="en-US" smtClean="0"/>
              <a:t>4</a:t>
            </a:fld>
            <a:endParaRPr lang="en-US"/>
          </a:p>
        </p:txBody>
      </p:sp>
    </p:spTree>
    <p:extLst>
      <p:ext uri="{BB962C8B-B14F-4D97-AF65-F5344CB8AC3E}">
        <p14:creationId xmlns:p14="http://schemas.microsoft.com/office/powerpoint/2010/main" val="2985658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F38DD-27A8-5E27-A5B6-3FAAAE30C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6F495-E465-803B-63DE-1FD181C01B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EBC0E2-BAD8-9EBB-DC43-6C7354DFCC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DB09C-871C-1AE4-7A77-872C12226DC5}"/>
              </a:ext>
            </a:extLst>
          </p:cNvPr>
          <p:cNvSpPr>
            <a:spLocks noGrp="1"/>
          </p:cNvSpPr>
          <p:nvPr>
            <p:ph type="sldNum" sz="quarter" idx="5"/>
          </p:nvPr>
        </p:nvSpPr>
        <p:spPr/>
        <p:txBody>
          <a:bodyPr/>
          <a:lstStyle/>
          <a:p>
            <a:fld id="{D0F43223-4ED1-405E-B2E2-11AD17B83AD3}" type="slidenum">
              <a:rPr lang="en-US" smtClean="0"/>
              <a:t>40</a:t>
            </a:fld>
            <a:endParaRPr lang="en-US"/>
          </a:p>
        </p:txBody>
      </p:sp>
    </p:spTree>
    <p:extLst>
      <p:ext uri="{BB962C8B-B14F-4D97-AF65-F5344CB8AC3E}">
        <p14:creationId xmlns:p14="http://schemas.microsoft.com/office/powerpoint/2010/main" val="1405592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681C0-678C-585B-0B46-2852E2FB8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81472-4C17-36D0-AA49-BAB02470A8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FACD9B-8879-1FA7-F9D4-85ABCE5FB1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46986-A1EA-F4DD-66D7-F0D96FAE9099}"/>
              </a:ext>
            </a:extLst>
          </p:cNvPr>
          <p:cNvSpPr>
            <a:spLocks noGrp="1"/>
          </p:cNvSpPr>
          <p:nvPr>
            <p:ph type="sldNum" sz="quarter" idx="5"/>
          </p:nvPr>
        </p:nvSpPr>
        <p:spPr/>
        <p:txBody>
          <a:bodyPr/>
          <a:lstStyle/>
          <a:p>
            <a:fld id="{D0F43223-4ED1-405E-B2E2-11AD17B83AD3}" type="slidenum">
              <a:rPr lang="en-US" smtClean="0"/>
              <a:t>41</a:t>
            </a:fld>
            <a:endParaRPr lang="en-US"/>
          </a:p>
        </p:txBody>
      </p:sp>
    </p:spTree>
    <p:extLst>
      <p:ext uri="{BB962C8B-B14F-4D97-AF65-F5344CB8AC3E}">
        <p14:creationId xmlns:p14="http://schemas.microsoft.com/office/powerpoint/2010/main" val="2439695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F91FB-49BD-B9C6-1A4A-7461B9C6F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2CBAB-0EBC-F8BF-D370-BC5E36A784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A71F50-9F8F-6338-8F6B-35853D54AD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A5947-C781-3C5F-9B47-CC6D664975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48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8BAC-A5B1-9551-7391-3E8805F92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A011B-BF18-260D-5DB9-78EA679A9F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3F4F79-8546-94B1-776C-E2CFDC94A2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52AE2E-B79E-E1F3-A755-62EBC0F798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220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C69D3-AF80-5F8C-0C1E-F7E43FA7E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17EA9-B28E-DE9B-AFCD-FC4E56945B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47AB2F-5EC1-E11F-5284-0FE3840A5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FDE08-0C4E-4CEA-2346-03DF106622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4878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83BDD-110E-82A5-B0B2-21AA5A0BD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9AB8C-35A0-33DE-FCA0-E6261DA7BF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845CAF-C5EF-8407-179D-4ABF67BDC9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50B762-992B-2E97-A695-73B69BC917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1183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3B527-0BA2-EB7B-F0AF-74F95690F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5E02D-E7B4-DF4C-6801-1DB37A1C7E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9AA1B8-4A95-ED58-85E9-3F67A8015A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54CC0-F878-D381-BCA3-2167776152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8579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DD64B-AE21-30AA-4963-478A25A3C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CA786-AB96-6B3B-CA1E-23B90F85B9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9C22BD-4D2E-0DBC-DA18-D2FD8B5028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F5BE95-3127-57FF-1F7A-761750C4BD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3856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548E-070E-742C-1E81-07A6D1C15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A0A09-1393-2AD0-F1EE-226CFD4E7D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F47010-3328-9DB5-28C8-84B3C898E2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3E38-EBAB-61C4-AE52-30FE327D5A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6861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AF638-0BF0-BA08-5297-8B706351C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37F26-FE64-FD1C-A203-2395B6BE5B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7E1D5E-FA33-DE0B-AB72-2ECD33E921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9F886-D680-A8AE-27D8-25FD8EF619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204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B78A-094A-9B98-A5A6-D113FFCC0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1A743-A89F-30B8-9EAB-683A166A07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026260-9FF1-D1C6-F464-4E2819B44D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9B4583-D561-76F0-7614-FD109FD6ED7B}"/>
              </a:ext>
            </a:extLst>
          </p:cNvPr>
          <p:cNvSpPr>
            <a:spLocks noGrp="1"/>
          </p:cNvSpPr>
          <p:nvPr>
            <p:ph type="sldNum" sz="quarter" idx="5"/>
          </p:nvPr>
        </p:nvSpPr>
        <p:spPr/>
        <p:txBody>
          <a:bodyPr/>
          <a:lstStyle/>
          <a:p>
            <a:fld id="{D0F43223-4ED1-405E-B2E2-11AD17B83AD3}" type="slidenum">
              <a:rPr lang="en-US" smtClean="0"/>
              <a:t>5</a:t>
            </a:fld>
            <a:endParaRPr lang="en-US"/>
          </a:p>
        </p:txBody>
      </p:sp>
    </p:spTree>
    <p:extLst>
      <p:ext uri="{BB962C8B-B14F-4D97-AF65-F5344CB8AC3E}">
        <p14:creationId xmlns:p14="http://schemas.microsoft.com/office/powerpoint/2010/main" val="420119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08E94-BCDD-5983-B6FB-B7EF12582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1BC9F-8E4D-3922-8D89-CAF8158FBF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9F0FBF-7227-E8EF-98C3-698EFCA0E2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3D083B-2CFC-C192-9242-A48C286843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5719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613DA-0E2A-0A6D-F228-107D5EF72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CA8D2-B765-EDEB-A006-2A90E65A5A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F776C7-C099-662B-DFA7-0B80822ED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ADE51-0B5A-0EAC-4586-E423A17C8A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607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EE51-1C87-CB9C-C3B5-587901C29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CBD0A-5450-4E04-8BBC-EE298ADE96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1CEDF5-5162-6F2B-235C-77420B5ABD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150E1-32F8-F6DA-7911-865807C6EA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6933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B89F-D0C9-F4FC-4298-AF1638F8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542CB-0080-FC09-B66E-E684E032C5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F8F28F-5439-1534-7798-C56E0540C2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112EF5-FB3E-09C4-B0F3-36CC424A09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8811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988B-8202-6F37-275D-BBDE5E4F3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843F2-B6A3-4C90-1931-ABFAB5399D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F9D547-32E4-3524-843E-0C7A60B049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6523CB-6836-188A-8E74-7D34717DFA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9362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C749-3627-A4A8-6C3D-B21BFCDB5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209B6-E699-8E9D-0DBC-2848A79952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2FC363-E50A-A9A5-C402-C1721FEBF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CCDA7-F90D-2378-347A-5EA3E9AFF6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5593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1D5A-747D-8D96-7492-83ADCD8DA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6FD9E-0F29-BC7B-B2CB-3CEBF2AE18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30A343-FF37-294E-6BF6-A69FD6CF4B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8B33B1-F352-46E2-586C-BBB1788365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2022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4A30E-2496-6BD2-2F80-83A1FBFA1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EC8B1-30BB-4058-DE82-9F806928DC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75E64E-184F-7004-CA08-019FCE41EA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0FB22E-5F8D-27CA-CE3F-875C2B9C52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6159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A4DE4-2057-B771-8904-A33AB30A0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B30D4-C568-7882-3BD9-E7D00F52DD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75ECCD-8755-5394-BDB1-8CA79280E5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58C4F-66B6-2FA4-607A-EF51FBE57A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6442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AFEA-7096-630D-4303-BD0B0E8C1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5DB1D-BFB2-22F8-165F-5B01A0E5AC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91DA2B-29DB-6E3B-BB6E-163CBB72A1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142C3-A7B1-B840-8939-BB594F6E08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289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D846-62FE-86C7-D45D-3BA0B0BAF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95D0B-D0B9-1198-8159-C19E51F78C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8F8580-9FF9-0DAA-F671-2CC845635B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68F6A-DACA-446F-80DD-EE3AC8C1773C}"/>
              </a:ext>
            </a:extLst>
          </p:cNvPr>
          <p:cNvSpPr>
            <a:spLocks noGrp="1"/>
          </p:cNvSpPr>
          <p:nvPr>
            <p:ph type="sldNum" sz="quarter" idx="5"/>
          </p:nvPr>
        </p:nvSpPr>
        <p:spPr/>
        <p:txBody>
          <a:bodyPr/>
          <a:lstStyle/>
          <a:p>
            <a:fld id="{D0F43223-4ED1-405E-B2E2-11AD17B83AD3}" type="slidenum">
              <a:rPr lang="en-US" smtClean="0"/>
              <a:t>6</a:t>
            </a:fld>
            <a:endParaRPr lang="en-US"/>
          </a:p>
        </p:txBody>
      </p:sp>
    </p:spTree>
    <p:extLst>
      <p:ext uri="{BB962C8B-B14F-4D97-AF65-F5344CB8AC3E}">
        <p14:creationId xmlns:p14="http://schemas.microsoft.com/office/powerpoint/2010/main" val="3690961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9317A-8F4F-B073-7DBD-BC2BD1B8F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292CB-093F-0E32-299A-A947E6B24C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94C290-2F74-E890-ADDD-F1FA14E7D8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A186D6-5478-0822-B228-97072ED306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507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A4102-CD61-2205-9A99-249C47A2A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31E34-82B3-03A5-0DA3-C894355726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BA4A2A-7C43-15A9-7449-9D8625EE47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112695-3912-33DA-4FCF-DD8C140167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623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ED68-E8F2-B2D2-606C-C60FFEA34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7A9A4-2222-5E80-C5A1-5F40274027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FA913E-241E-D373-74E7-5D7F462C9B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9FD4F8-A1E1-4599-355C-E73CC5022B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70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1C9A-1D11-9C7E-3606-A57512FC5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1487A-64CD-41A1-A6EE-DE49494088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4CEF32-2E6D-C699-59D9-2D0FB22C05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C6AE98-2926-0105-0050-392962D6E4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9702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6795-4499-F3D7-EEC9-8A1D32CA1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6F35C-FC01-2DE5-1D72-C077641CB5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B24198-4F8A-1990-31F4-381E8D8C61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3EB7D-2EDC-4CC1-08F7-19F328529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9388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E68D-D220-09C7-78E0-A6E839358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6393D-9293-7A5B-F6DC-1DF6318D28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988741-D50A-A5CB-8F86-989F182512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34193-25DE-91AE-254C-23B97D2E2A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7109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B73F-19B8-6595-C9FB-887EDA209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3DEF2-6668-AC95-0F88-5850F703ED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0EF543-AE21-7EA4-D3B0-206AA66FF1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E83EA9-0CB6-149F-898F-0ABC8D803D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3259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B4369-4FCA-DD8B-C640-CDFCEC8EE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D36BB-9338-4683-AB3E-B127EF5D8A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E9417C-45A4-0C73-5273-1DAE68B3D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080984-6AD3-4EA8-4FCB-9BD45C550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0665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F461-61AC-8D5A-8B86-98CBE81DB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A188-164B-F921-66AE-089795EBEC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37CE6F-117C-F671-7153-E3F5D97A50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CB51D-71BC-FB77-D7F9-A5D74D36CE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26183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C1FC-3C8D-DCC0-00E5-7C5DE6461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98891-DB2D-2F6A-4696-EF12647D3D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84A033-7C80-55D0-1BE6-CFC5C2C482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1A14ED-F948-4716-9DBA-659F41D11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41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E851-1F9D-C3AC-5DB6-DD1A1BD1A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5A1E1-72F1-8F0B-E739-CD88E7B9E5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4F2550-043E-244B-8338-3ABD17D1D9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A19DB9-39AE-EBF1-E405-744F596B9B4E}"/>
              </a:ext>
            </a:extLst>
          </p:cNvPr>
          <p:cNvSpPr>
            <a:spLocks noGrp="1"/>
          </p:cNvSpPr>
          <p:nvPr>
            <p:ph type="sldNum" sz="quarter" idx="5"/>
          </p:nvPr>
        </p:nvSpPr>
        <p:spPr/>
        <p:txBody>
          <a:bodyPr/>
          <a:lstStyle/>
          <a:p>
            <a:fld id="{D0F43223-4ED1-405E-B2E2-11AD17B83AD3}" type="slidenum">
              <a:rPr lang="en-US" smtClean="0"/>
              <a:t>7</a:t>
            </a:fld>
            <a:endParaRPr lang="en-US"/>
          </a:p>
        </p:txBody>
      </p:sp>
    </p:spTree>
    <p:extLst>
      <p:ext uri="{BB962C8B-B14F-4D97-AF65-F5344CB8AC3E}">
        <p14:creationId xmlns:p14="http://schemas.microsoft.com/office/powerpoint/2010/main" val="988490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006A4-3C1A-3712-16C6-C64E30923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5C564-AC8E-97A9-8D28-7A257C35C5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41BED2-4BF9-A186-6160-1C79B39AAF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D26B42-F28E-C62A-60FC-9833D278C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38944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6209-8FD3-880E-9357-D606867F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B2FF0-75CB-E879-6383-D5B194ACB6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D444F6-8DDC-4575-83D2-0D258D94F4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ED821-A7AC-138B-D1D9-178CAD676D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0385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3E0C7-038E-5DD6-AD80-7EC0740EE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464E2-8E02-23C7-AB1B-37E1B21898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63A0E1-1069-0592-C052-B5B296A33C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2A152-DCD4-A387-33DE-7FFCEB8EB8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0241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03EC-B59B-781D-A314-581DCA06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5E0CA-4C1F-6C5A-8357-E83FBE9075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ACAAF9-4261-52DF-D1E1-0E6AE7169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BF5CDF-9260-1D41-C935-D04587BE4F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386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79C1-B81E-02BE-51D8-396214F63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B54CE-9FB3-562D-3658-AE91EBFC51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013B70-6C05-0097-A1D9-B5B95F3610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E3D9EB-C40D-B62B-011E-AA29E4590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1684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70FD8-2DD1-3960-7FEC-C1B34F83F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A6539-D8DF-18B4-4EF0-6BC5ABBECE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68CD38-2BE7-638B-AABA-36F2C0B6DE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E332A0-0184-8359-BBD5-B1D819D2A8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882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DFB8E-BD56-396D-92A5-D4F6172A8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D5D47-CB78-B91D-3199-48FD686BA5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0F21A9-E339-1C2E-AC55-E796800970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1484B1-D9C7-BCC2-6C7D-7A34669B55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08816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BF38-A49C-7108-67CC-9052EA9EF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EF0D6-A5BB-F23F-1322-7B11029A80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97C181-F49E-4C87-328E-CC809F79A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DDCF9C-18A9-9E50-90D7-3D32D2C517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9584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731E-5C08-0B2A-ECC6-192C94874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C411C-9E8B-CBF8-681A-1D4F378A89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B302D6-CCC9-3E0C-69D6-A810DA9009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19D560-290D-FD53-0052-62BD01B0F4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4887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2DCB-D555-FDFD-1113-9BC69FA7B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2F11C-91C0-B740-6665-DC8459C274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3E5AEB5-5875-5217-4067-E2BB828A39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AD6880-737D-9082-C0E2-B358776D5D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073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BDEF-1A4E-1734-E70C-420EE8103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9115E-4CB7-B46E-40FC-0AD7B09970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48A5B0-FCC5-65BC-42DC-5AE4281CE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4D21DB-6337-8162-E5DC-A4B2286238F7}"/>
              </a:ext>
            </a:extLst>
          </p:cNvPr>
          <p:cNvSpPr>
            <a:spLocks noGrp="1"/>
          </p:cNvSpPr>
          <p:nvPr>
            <p:ph type="sldNum" sz="quarter" idx="5"/>
          </p:nvPr>
        </p:nvSpPr>
        <p:spPr/>
        <p:txBody>
          <a:bodyPr/>
          <a:lstStyle/>
          <a:p>
            <a:fld id="{D0F43223-4ED1-405E-B2E2-11AD17B83AD3}" type="slidenum">
              <a:rPr lang="en-US" smtClean="0"/>
              <a:t>8</a:t>
            </a:fld>
            <a:endParaRPr lang="en-US"/>
          </a:p>
        </p:txBody>
      </p:sp>
    </p:spTree>
    <p:extLst>
      <p:ext uri="{BB962C8B-B14F-4D97-AF65-F5344CB8AC3E}">
        <p14:creationId xmlns:p14="http://schemas.microsoft.com/office/powerpoint/2010/main" val="26152372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10EA-554B-7036-0927-0881177A6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1756B-8817-0CCF-300A-A51C4B0A30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418683-135C-7D62-E654-23A1812CF0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418-9 of Kidase book 2010</a:t>
            </a:r>
          </a:p>
        </p:txBody>
      </p:sp>
      <p:sp>
        <p:nvSpPr>
          <p:cNvPr id="4" name="Slide Number Placeholder 3">
            <a:extLst>
              <a:ext uri="{FF2B5EF4-FFF2-40B4-BE49-F238E27FC236}">
                <a16:creationId xmlns:a16="http://schemas.microsoft.com/office/drawing/2014/main" id="{988527B7-C9C5-3927-BE40-65E520040A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34479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649F-939D-DAC8-711D-E43FA60D1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7BC5D-D3D5-1B46-0DCE-F814D7F0FC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08CB48-47C3-0711-563F-E9407014E9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ACB3E-E8E9-C955-41F6-738FEBFDF2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25787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A847F-5E0F-DC39-4C06-2A95EE777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0854B-1A04-4E12-4A65-54CE9E6FED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7731BC-9A41-1043-808C-DC16EBFF79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B46FC-0F1F-37B8-AA77-9D12E2D43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9835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7E2DA-E8A4-92D8-B143-02A7A8B8A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51F78-811E-3E48-6A18-34936E73A6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E8CCC5-7630-42B3-C594-FB35D9FFC6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6C12F5-3DA6-959D-DF10-1B0EC8D3F0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7146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43592-987F-D211-58EF-C9B36060A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0EDDE-F0A6-FD9E-2589-6A0128ABFD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948CDF-8E7F-CAB9-4445-F90B4A5050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35970-B6AC-CA45-1E61-749F3195FE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76172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71C7-61D4-47EF-961E-FC2DB7660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1671C-93AF-6FC8-3882-316F3E1D8A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D46167-7440-714B-AE84-71E3DEF3BC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656079-EB74-8988-3A03-33C54566BD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9408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D15E-44B9-36D9-883C-71F378DBF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6B6E0-95BE-7208-CEE1-433187F16A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C3CCE4-4351-D8DE-3C19-3C2111925C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F66926-3A7A-4CC2-4D86-23E2FD3A91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73039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0C2D-CD24-74C6-8961-38C218F8C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7C87D-EF1C-B278-A0BD-BA084F89D3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09DFC5-F041-7A3F-BAA7-0366CAC9F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F80939-2EB9-BB4E-D5B3-F5F197298B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3777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B652-BF1D-4FE8-B041-8A6EDC2A9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6DC5C-C5AE-4A8E-D06B-C9C8816D3B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46EBF0-2742-F38E-519D-0A27BCE6E6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C36249-C55B-C50E-EF47-C80ED2CC1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996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E530-394A-93BE-EDA0-4DDDAE4E3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6F14E-5DB3-052E-2058-9DE3820598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550641-3278-540E-F3BB-BC72A975A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CA18DE-FCD4-B5C7-DD7D-73A00548F2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706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818CB-6B82-DF36-CB34-980647F5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1C46B-C743-D07C-D9FF-B43008E735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AB690E-3D9A-A8BF-00DF-D16C55289F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57EF80-07AF-DBD2-C765-5B0026FE55D8}"/>
              </a:ext>
            </a:extLst>
          </p:cNvPr>
          <p:cNvSpPr>
            <a:spLocks noGrp="1"/>
          </p:cNvSpPr>
          <p:nvPr>
            <p:ph type="sldNum" sz="quarter" idx="5"/>
          </p:nvPr>
        </p:nvSpPr>
        <p:spPr/>
        <p:txBody>
          <a:bodyPr/>
          <a:lstStyle/>
          <a:p>
            <a:fld id="{D0F43223-4ED1-405E-B2E2-11AD17B83AD3}" type="slidenum">
              <a:rPr lang="en-US" smtClean="0"/>
              <a:t>9</a:t>
            </a:fld>
            <a:endParaRPr lang="en-US"/>
          </a:p>
        </p:txBody>
      </p:sp>
    </p:spTree>
    <p:extLst>
      <p:ext uri="{BB962C8B-B14F-4D97-AF65-F5344CB8AC3E}">
        <p14:creationId xmlns:p14="http://schemas.microsoft.com/office/powerpoint/2010/main" val="923066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04BD2-80AF-76DE-5ADA-5C643C6C6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AF7F7-75F2-31A3-8160-11468F81E3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2738B8-0462-8653-673B-33A667D86C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4B772-FE59-6E00-1135-3587D9AE8C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848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CB1B-5868-965D-25AC-56D82B279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B7645-99EC-9133-D727-5BACF4B592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6764EA-7870-B8AA-4459-1A5AC91E01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BD49A9-EC49-9869-5395-1294B37B63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9932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4B05-FD3A-4383-489A-FD2ACDF9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4E30E-CCAF-D6AE-E318-5E2EC36DB7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2E78A1-33A8-9B25-4973-69967E5B5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66AD9-8785-EF56-B608-7B142CAB61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727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4CE6E-184F-C187-089C-0328DF5E2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64B5C-3832-251B-F5A5-9D06ACD7C4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990215-4818-A558-4369-B6E3AFB1A7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36AB0-567E-7AC1-49BC-1895BFEFA5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51428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F75B-40E4-6483-344D-39A09ADF6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3F005-538D-C57B-ACE9-1A92E7B51F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B5C859-67B3-E8AE-8FAE-04CA1FBD32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EEC8B8-7D5B-687C-2F99-B45DC95AD8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04445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FC5AB-E3EF-2ADF-8C86-C233BB7A7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F1331-0FAA-6C00-0C47-969F8A74BC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6E40B1-CF93-EDCC-81B7-B7548D6DF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77E678-79D3-4A22-C19A-49E542D8E0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46997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0260-4206-D58A-2C82-F24543B4C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9C013-AD7E-E8A6-439B-8F7E66EEEF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727856-4396-0CE9-540E-F8431534E0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9D86D-BA79-B5ED-91BC-1751333315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7595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76 :   # 174 of Kidase book 2010 [ Complete Kidan at Page 414 ]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74023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1058-F133-9F49-FA13-704DC8B1B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213FE-6BCC-A08A-4D21-56817B470D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754779-E660-1D61-7DF9-91397F4240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3D637-D44D-B91C-E4CB-FE38AFCA87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1082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C7DD-B013-A3E3-D900-8E1350535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40C2F-53A0-6EFC-CD69-8AD4EC473B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BD60C8-35FC-1866-00E6-A560EB9152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4A2471-073C-ECC7-D638-4B2391BF8B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43223-4ED1-405E-B2E2-11AD17B83A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8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9609-2536-F635-F48B-430D9AC5A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F322B-32CD-53F4-CB90-ECBAD13C2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902675-246F-B366-13A3-DAEB9C18358E}"/>
              </a:ext>
            </a:extLst>
          </p:cNvPr>
          <p:cNvSpPr>
            <a:spLocks noGrp="1"/>
          </p:cNvSpPr>
          <p:nvPr>
            <p:ph type="dt" sz="half" idx="10"/>
          </p:nvPr>
        </p:nvSpPr>
        <p:spPr/>
        <p:txBody>
          <a:bodyPr/>
          <a:lstStyle/>
          <a:p>
            <a:fld id="{CF1BB032-A119-4B2C-A825-3B272B25C75C}" type="datetime1">
              <a:rPr lang="en-US" smtClean="0"/>
              <a:t>1/25/2026</a:t>
            </a:fld>
            <a:endParaRPr lang="en-US"/>
          </a:p>
        </p:txBody>
      </p:sp>
      <p:sp>
        <p:nvSpPr>
          <p:cNvPr id="5" name="Footer Placeholder 4">
            <a:extLst>
              <a:ext uri="{FF2B5EF4-FFF2-40B4-BE49-F238E27FC236}">
                <a16:creationId xmlns:a16="http://schemas.microsoft.com/office/drawing/2014/main" id="{61CB2FF9-6494-AEE3-C322-935491798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1A0F6-0370-47B6-AFDD-7ACE46751FE7}"/>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94803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3846-0A06-55BF-3712-627375B29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7DE938-DB58-DA2D-3350-CA85AC0745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568BD-2DD6-4A71-A218-6FD917813881}"/>
              </a:ext>
            </a:extLst>
          </p:cNvPr>
          <p:cNvSpPr>
            <a:spLocks noGrp="1"/>
          </p:cNvSpPr>
          <p:nvPr>
            <p:ph type="dt" sz="half" idx="10"/>
          </p:nvPr>
        </p:nvSpPr>
        <p:spPr/>
        <p:txBody>
          <a:bodyPr/>
          <a:lstStyle/>
          <a:p>
            <a:fld id="{5A9F72CC-5B7A-49DE-9D4A-58AC55FCCA22}" type="datetime1">
              <a:rPr lang="en-US" smtClean="0"/>
              <a:t>1/25/2026</a:t>
            </a:fld>
            <a:endParaRPr lang="en-US"/>
          </a:p>
        </p:txBody>
      </p:sp>
      <p:sp>
        <p:nvSpPr>
          <p:cNvPr id="5" name="Footer Placeholder 4">
            <a:extLst>
              <a:ext uri="{FF2B5EF4-FFF2-40B4-BE49-F238E27FC236}">
                <a16:creationId xmlns:a16="http://schemas.microsoft.com/office/drawing/2014/main" id="{FA273702-F7E6-E6BD-79B6-7D0D0A40E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82E48-1A5B-6F15-588F-8B4D94390B36}"/>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129296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79F98-22E6-2341-7271-4D40A14CEB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6F868F-8EB2-7713-7EF7-C10A1EA49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691C5-6347-0AAB-9DCE-87C24CB21004}"/>
              </a:ext>
            </a:extLst>
          </p:cNvPr>
          <p:cNvSpPr>
            <a:spLocks noGrp="1"/>
          </p:cNvSpPr>
          <p:nvPr>
            <p:ph type="dt" sz="half" idx="10"/>
          </p:nvPr>
        </p:nvSpPr>
        <p:spPr/>
        <p:txBody>
          <a:bodyPr/>
          <a:lstStyle/>
          <a:p>
            <a:fld id="{B1E72954-DC52-4BC5-99B1-E4D3BCEF5165}" type="datetime1">
              <a:rPr lang="en-US" smtClean="0"/>
              <a:t>1/25/2026</a:t>
            </a:fld>
            <a:endParaRPr lang="en-US"/>
          </a:p>
        </p:txBody>
      </p:sp>
      <p:sp>
        <p:nvSpPr>
          <p:cNvPr id="5" name="Footer Placeholder 4">
            <a:extLst>
              <a:ext uri="{FF2B5EF4-FFF2-40B4-BE49-F238E27FC236}">
                <a16:creationId xmlns:a16="http://schemas.microsoft.com/office/drawing/2014/main" id="{79D4AD32-D355-7B7E-11FA-8F19552FF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B1FCE-46FF-0085-2094-1462D88D18E1}"/>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337454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FC42-20E8-2D8C-4D8B-BCB906097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4BF93-35F1-3847-9ABB-04C750F97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9AADD-D2FE-A6A2-B474-31F602841735}"/>
              </a:ext>
            </a:extLst>
          </p:cNvPr>
          <p:cNvSpPr>
            <a:spLocks noGrp="1"/>
          </p:cNvSpPr>
          <p:nvPr>
            <p:ph type="dt" sz="half" idx="10"/>
          </p:nvPr>
        </p:nvSpPr>
        <p:spPr/>
        <p:txBody>
          <a:bodyPr/>
          <a:lstStyle/>
          <a:p>
            <a:fld id="{7F1F76B0-E26D-4CDC-95C8-57425C8F2030}" type="datetime1">
              <a:rPr lang="en-US" smtClean="0"/>
              <a:t>1/25/2026</a:t>
            </a:fld>
            <a:endParaRPr lang="en-US"/>
          </a:p>
        </p:txBody>
      </p:sp>
      <p:sp>
        <p:nvSpPr>
          <p:cNvPr id="5" name="Footer Placeholder 4">
            <a:extLst>
              <a:ext uri="{FF2B5EF4-FFF2-40B4-BE49-F238E27FC236}">
                <a16:creationId xmlns:a16="http://schemas.microsoft.com/office/drawing/2014/main" id="{DC2FA3EF-30FF-53DE-9587-5FBC4BE34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5757C-AAAF-8392-E3C2-8F3922E71AF5}"/>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69864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4DEE-575D-CD2B-DC73-9A8DEAEA42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C58ED9-F84B-43DF-B7BB-65D6BA1CFB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BE688-AE72-39D5-2D50-9E1C7597F578}"/>
              </a:ext>
            </a:extLst>
          </p:cNvPr>
          <p:cNvSpPr>
            <a:spLocks noGrp="1"/>
          </p:cNvSpPr>
          <p:nvPr>
            <p:ph type="dt" sz="half" idx="10"/>
          </p:nvPr>
        </p:nvSpPr>
        <p:spPr/>
        <p:txBody>
          <a:bodyPr/>
          <a:lstStyle/>
          <a:p>
            <a:fld id="{0DD276A7-6D64-4EB9-B365-B21F9EF276D2}" type="datetime1">
              <a:rPr lang="en-US" smtClean="0"/>
              <a:t>1/25/2026</a:t>
            </a:fld>
            <a:endParaRPr lang="en-US"/>
          </a:p>
        </p:txBody>
      </p:sp>
      <p:sp>
        <p:nvSpPr>
          <p:cNvPr id="5" name="Footer Placeholder 4">
            <a:extLst>
              <a:ext uri="{FF2B5EF4-FFF2-40B4-BE49-F238E27FC236}">
                <a16:creationId xmlns:a16="http://schemas.microsoft.com/office/drawing/2014/main" id="{7CE5E1C3-DFF6-265D-D853-D56C263E3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9B10E-B6DE-B449-7448-9D9AC8ECB0C5}"/>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11775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3B53-416C-C5C4-44CA-559D07AE1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D43C4-E68D-AC79-0B98-57D727C9DE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2E9D5-ADD7-42C8-9B0F-2204D522B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23777-8969-4EE3-CD13-BB4B9F3C58E6}"/>
              </a:ext>
            </a:extLst>
          </p:cNvPr>
          <p:cNvSpPr>
            <a:spLocks noGrp="1"/>
          </p:cNvSpPr>
          <p:nvPr>
            <p:ph type="dt" sz="half" idx="10"/>
          </p:nvPr>
        </p:nvSpPr>
        <p:spPr/>
        <p:txBody>
          <a:bodyPr/>
          <a:lstStyle/>
          <a:p>
            <a:fld id="{C8F4A5B7-34F8-4530-BA3B-58D59C6D75EB}" type="datetime1">
              <a:rPr lang="en-US" smtClean="0"/>
              <a:t>1/25/2026</a:t>
            </a:fld>
            <a:endParaRPr lang="en-US"/>
          </a:p>
        </p:txBody>
      </p:sp>
      <p:sp>
        <p:nvSpPr>
          <p:cNvPr id="6" name="Footer Placeholder 5">
            <a:extLst>
              <a:ext uri="{FF2B5EF4-FFF2-40B4-BE49-F238E27FC236}">
                <a16:creationId xmlns:a16="http://schemas.microsoft.com/office/drawing/2014/main" id="{C86088FB-0D46-D174-ADCA-DE85610BE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54A35-B57B-6A96-6D97-9AF3A5BD89B8}"/>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3190579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60C38-308B-3C72-3453-BC98853D53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9A01B-3395-FBEE-9CD7-025BA568C7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90219E-79BA-1F73-904E-7569514A0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A2F2B4-B37D-8634-B7FE-BC03D43C0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F52C6-E3D7-08AA-2CD3-87D976DFED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2059B0-D5C0-ECA9-7B5C-BA7F76332AD8}"/>
              </a:ext>
            </a:extLst>
          </p:cNvPr>
          <p:cNvSpPr>
            <a:spLocks noGrp="1"/>
          </p:cNvSpPr>
          <p:nvPr>
            <p:ph type="dt" sz="half" idx="10"/>
          </p:nvPr>
        </p:nvSpPr>
        <p:spPr/>
        <p:txBody>
          <a:bodyPr/>
          <a:lstStyle/>
          <a:p>
            <a:fld id="{5D54434D-FF3C-471D-8287-094C190C5ED6}" type="datetime1">
              <a:rPr lang="en-US" smtClean="0"/>
              <a:t>1/25/2026</a:t>
            </a:fld>
            <a:endParaRPr lang="en-US"/>
          </a:p>
        </p:txBody>
      </p:sp>
      <p:sp>
        <p:nvSpPr>
          <p:cNvPr id="8" name="Footer Placeholder 7">
            <a:extLst>
              <a:ext uri="{FF2B5EF4-FFF2-40B4-BE49-F238E27FC236}">
                <a16:creationId xmlns:a16="http://schemas.microsoft.com/office/drawing/2014/main" id="{22BF1B38-A5C8-9EBB-96D0-BA54F5475A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BB0087-D545-BC56-63E1-3F300391AC16}"/>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209571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DDAB-1BD6-4FB1-B296-F74F3F0A12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9AF9A-9CA3-E2D9-CFC3-B53C44F76406}"/>
              </a:ext>
            </a:extLst>
          </p:cNvPr>
          <p:cNvSpPr>
            <a:spLocks noGrp="1"/>
          </p:cNvSpPr>
          <p:nvPr>
            <p:ph type="dt" sz="half" idx="10"/>
          </p:nvPr>
        </p:nvSpPr>
        <p:spPr/>
        <p:txBody>
          <a:bodyPr/>
          <a:lstStyle/>
          <a:p>
            <a:fld id="{996BEEFC-F7C8-4E45-BC51-8B49EC410015}" type="datetime1">
              <a:rPr lang="en-US" smtClean="0"/>
              <a:t>1/25/2026</a:t>
            </a:fld>
            <a:endParaRPr lang="en-US"/>
          </a:p>
        </p:txBody>
      </p:sp>
      <p:sp>
        <p:nvSpPr>
          <p:cNvPr id="4" name="Footer Placeholder 3">
            <a:extLst>
              <a:ext uri="{FF2B5EF4-FFF2-40B4-BE49-F238E27FC236}">
                <a16:creationId xmlns:a16="http://schemas.microsoft.com/office/drawing/2014/main" id="{904D45CC-6B7C-030E-C51D-FA2ADF6EF6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54A31-9292-08DD-96A2-4E0C12888A9F}"/>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360291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C4A8A3-046B-7949-7DA5-3355090C716A}"/>
              </a:ext>
            </a:extLst>
          </p:cNvPr>
          <p:cNvSpPr>
            <a:spLocks noGrp="1"/>
          </p:cNvSpPr>
          <p:nvPr>
            <p:ph type="dt" sz="half" idx="10"/>
          </p:nvPr>
        </p:nvSpPr>
        <p:spPr/>
        <p:txBody>
          <a:bodyPr/>
          <a:lstStyle/>
          <a:p>
            <a:fld id="{899FC425-3143-4A87-A63F-2AC8D5DF0D51}" type="datetime1">
              <a:rPr lang="en-US" smtClean="0"/>
              <a:t>1/25/2026</a:t>
            </a:fld>
            <a:endParaRPr lang="en-US"/>
          </a:p>
        </p:txBody>
      </p:sp>
      <p:sp>
        <p:nvSpPr>
          <p:cNvPr id="3" name="Footer Placeholder 2">
            <a:extLst>
              <a:ext uri="{FF2B5EF4-FFF2-40B4-BE49-F238E27FC236}">
                <a16:creationId xmlns:a16="http://schemas.microsoft.com/office/drawing/2014/main" id="{B3F300F4-52D9-D0B2-EB79-B46BFE9A31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94DA82-F547-87B6-F666-1AADC32705AA}"/>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160914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89B5-E9EF-F8E2-BF95-A3C45F668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4C85A-A694-E3BD-1F27-A3E9C45F6E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0DA81-2CC2-CDAC-E23B-818D4B8D0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F688-B169-6EE5-01BB-198325A5B738}"/>
              </a:ext>
            </a:extLst>
          </p:cNvPr>
          <p:cNvSpPr>
            <a:spLocks noGrp="1"/>
          </p:cNvSpPr>
          <p:nvPr>
            <p:ph type="dt" sz="half" idx="10"/>
          </p:nvPr>
        </p:nvSpPr>
        <p:spPr/>
        <p:txBody>
          <a:bodyPr/>
          <a:lstStyle/>
          <a:p>
            <a:fld id="{BF85BA26-2509-4C2B-B221-4FB2EC28DBDC}" type="datetime1">
              <a:rPr lang="en-US" smtClean="0"/>
              <a:t>1/25/2026</a:t>
            </a:fld>
            <a:endParaRPr lang="en-US"/>
          </a:p>
        </p:txBody>
      </p:sp>
      <p:sp>
        <p:nvSpPr>
          <p:cNvPr id="6" name="Footer Placeholder 5">
            <a:extLst>
              <a:ext uri="{FF2B5EF4-FFF2-40B4-BE49-F238E27FC236}">
                <a16:creationId xmlns:a16="http://schemas.microsoft.com/office/drawing/2014/main" id="{B1BB11A3-0D51-CD2D-D65C-FC78EC2C7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643A1-FAD6-C487-D094-1B167C744D58}"/>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365531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A994C-C8C1-807E-5207-E1DC239228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5A188-38D7-F7CF-BE54-F0BA72316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B64DF0-3C39-2447-8829-5E122807D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5081C-504E-8044-665A-4CF35A8CD135}"/>
              </a:ext>
            </a:extLst>
          </p:cNvPr>
          <p:cNvSpPr>
            <a:spLocks noGrp="1"/>
          </p:cNvSpPr>
          <p:nvPr>
            <p:ph type="dt" sz="half" idx="10"/>
          </p:nvPr>
        </p:nvSpPr>
        <p:spPr/>
        <p:txBody>
          <a:bodyPr/>
          <a:lstStyle/>
          <a:p>
            <a:fld id="{544FDC8D-921D-4AB5-A81A-4FA709DE9014}" type="datetime1">
              <a:rPr lang="en-US" smtClean="0"/>
              <a:t>1/25/2026</a:t>
            </a:fld>
            <a:endParaRPr lang="en-US"/>
          </a:p>
        </p:txBody>
      </p:sp>
      <p:sp>
        <p:nvSpPr>
          <p:cNvPr id="6" name="Footer Placeholder 5">
            <a:extLst>
              <a:ext uri="{FF2B5EF4-FFF2-40B4-BE49-F238E27FC236}">
                <a16:creationId xmlns:a16="http://schemas.microsoft.com/office/drawing/2014/main" id="{FF10E3D3-3D07-B3E3-151C-E4264AD44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B5CD1-5C6C-566F-474E-8D7BBECF1A35}"/>
              </a:ext>
            </a:extLst>
          </p:cNvPr>
          <p:cNvSpPr>
            <a:spLocks noGrp="1"/>
          </p:cNvSpPr>
          <p:nvPr>
            <p:ph type="sldNum" sz="quarter" idx="12"/>
          </p:nvPr>
        </p:nvSpPr>
        <p:spPr/>
        <p:txBody>
          <a:bodyPr/>
          <a:lstStyle/>
          <a:p>
            <a:fld id="{4BF62321-A73C-410C-BE04-8B3F66A4475F}" type="slidenum">
              <a:rPr lang="en-US" smtClean="0"/>
              <a:t>‹#›</a:t>
            </a:fld>
            <a:endParaRPr lang="en-US"/>
          </a:p>
        </p:txBody>
      </p:sp>
    </p:spTree>
    <p:extLst>
      <p:ext uri="{BB962C8B-B14F-4D97-AF65-F5344CB8AC3E}">
        <p14:creationId xmlns:p14="http://schemas.microsoft.com/office/powerpoint/2010/main" val="422442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043FA2-5BC5-570C-A07B-8371478DA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9104E-B986-D176-AF38-A9687F28DA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15458-0528-9FB1-CE06-8417DC0A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FC6FB2-D93C-4EB3-9669-FCCA400A08CB}" type="datetime1">
              <a:rPr lang="en-US" smtClean="0"/>
              <a:t>1/25/2026</a:t>
            </a:fld>
            <a:endParaRPr lang="en-US"/>
          </a:p>
        </p:txBody>
      </p:sp>
      <p:sp>
        <p:nvSpPr>
          <p:cNvPr id="5" name="Footer Placeholder 4">
            <a:extLst>
              <a:ext uri="{FF2B5EF4-FFF2-40B4-BE49-F238E27FC236}">
                <a16:creationId xmlns:a16="http://schemas.microsoft.com/office/drawing/2014/main" id="{68BE8BB3-E0B5-4E1F-9331-1ACF62335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21DB9E-C18B-4784-E59F-B3ACE33C4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F62321-A73C-410C-BE04-8B3F66A4475F}" type="slidenum">
              <a:rPr lang="en-US" smtClean="0"/>
              <a:t>‹#›</a:t>
            </a:fld>
            <a:endParaRPr lang="en-US"/>
          </a:p>
        </p:txBody>
      </p:sp>
    </p:spTree>
    <p:extLst>
      <p:ext uri="{BB962C8B-B14F-4D97-AF65-F5344CB8AC3E}">
        <p14:creationId xmlns:p14="http://schemas.microsoft.com/office/powerpoint/2010/main" val="3538349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36.png"/><Relationship Id="rId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D94354-0BD4-D393-B9BF-E6F33E084FC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A2649D2-E99A-82B7-35A0-39AC135253B1}"/>
              </a:ext>
            </a:extLst>
          </p:cNvPr>
          <p:cNvPicPr>
            <a:picLocks noChangeAspect="1"/>
          </p:cNvPicPr>
          <p:nvPr/>
        </p:nvPicPr>
        <p:blipFill>
          <a:blip r:embed="rId3"/>
          <a:stretch>
            <a:fillRect/>
          </a:stretch>
        </p:blipFill>
        <p:spPr>
          <a:xfrm>
            <a:off x="55756" y="105830"/>
            <a:ext cx="12080488" cy="6752170"/>
          </a:xfrm>
          <a:prstGeom prst="rect">
            <a:avLst/>
          </a:prstGeom>
        </p:spPr>
      </p:pic>
    </p:spTree>
    <p:extLst>
      <p:ext uri="{BB962C8B-B14F-4D97-AF65-F5344CB8AC3E}">
        <p14:creationId xmlns:p14="http://schemas.microsoft.com/office/powerpoint/2010/main" val="239745133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6108A3-D5F9-301C-4139-811EDD76EC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C6781A-CEF2-8F54-7A6D-B43A29CEE0BF}"/>
              </a:ext>
            </a:extLst>
          </p:cNvPr>
          <p:cNvPicPr>
            <a:picLocks noChangeAspect="1"/>
          </p:cNvPicPr>
          <p:nvPr/>
        </p:nvPicPr>
        <p:blipFill>
          <a:blip r:embed="rId3"/>
          <a:stretch>
            <a:fillRect/>
          </a:stretch>
        </p:blipFill>
        <p:spPr>
          <a:xfrm>
            <a:off x="0" y="-13905"/>
            <a:ext cx="12191999" cy="6885810"/>
          </a:xfrm>
          <a:prstGeom prst="rect">
            <a:avLst/>
          </a:prstGeom>
        </p:spPr>
      </p:pic>
    </p:spTree>
    <p:extLst>
      <p:ext uri="{BB962C8B-B14F-4D97-AF65-F5344CB8AC3E}">
        <p14:creationId xmlns:p14="http://schemas.microsoft.com/office/powerpoint/2010/main" val="1173029320"/>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6EBDB1-F085-5ACE-A622-207D0B2B91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91DC27-3076-13C5-0D96-048A92A23E28}"/>
              </a:ext>
            </a:extLst>
          </p:cNvPr>
          <p:cNvPicPr>
            <a:picLocks noChangeAspect="1"/>
          </p:cNvPicPr>
          <p:nvPr/>
        </p:nvPicPr>
        <p:blipFill>
          <a:blip r:embed="rId3"/>
          <a:stretch>
            <a:fillRect/>
          </a:stretch>
        </p:blipFill>
        <p:spPr>
          <a:xfrm>
            <a:off x="0" y="-11318"/>
            <a:ext cx="12192000" cy="6880635"/>
          </a:xfrm>
          <a:prstGeom prst="rect">
            <a:avLst/>
          </a:prstGeom>
        </p:spPr>
      </p:pic>
    </p:spTree>
    <p:extLst>
      <p:ext uri="{BB962C8B-B14F-4D97-AF65-F5344CB8AC3E}">
        <p14:creationId xmlns:p14="http://schemas.microsoft.com/office/powerpoint/2010/main" val="3772257323"/>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0815FB6-D1FF-8A76-09C1-398D222131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E91483-7B07-0B99-82B3-F6CD1C933264}"/>
              </a:ext>
            </a:extLst>
          </p:cNvPr>
          <p:cNvPicPr>
            <a:picLocks noChangeAspect="1"/>
          </p:cNvPicPr>
          <p:nvPr/>
        </p:nvPicPr>
        <p:blipFill>
          <a:blip r:embed="rId3"/>
          <a:stretch>
            <a:fillRect/>
          </a:stretch>
        </p:blipFill>
        <p:spPr>
          <a:xfrm>
            <a:off x="-610" y="0"/>
            <a:ext cx="12192609" cy="6857657"/>
          </a:xfrm>
          <a:prstGeom prst="rect">
            <a:avLst/>
          </a:prstGeom>
        </p:spPr>
      </p:pic>
    </p:spTree>
    <p:extLst>
      <p:ext uri="{BB962C8B-B14F-4D97-AF65-F5344CB8AC3E}">
        <p14:creationId xmlns:p14="http://schemas.microsoft.com/office/powerpoint/2010/main" val="148421603"/>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1E61A2-901B-1C2E-7FB0-B9E7DD953D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FD6AA7-3630-39E5-B4C1-1E9748676C2F}"/>
              </a:ext>
            </a:extLst>
          </p:cNvPr>
          <p:cNvPicPr>
            <a:picLocks noChangeAspect="1"/>
          </p:cNvPicPr>
          <p:nvPr/>
        </p:nvPicPr>
        <p:blipFill>
          <a:blip r:embed="rId3"/>
          <a:stretch>
            <a:fillRect/>
          </a:stretch>
        </p:blipFill>
        <p:spPr>
          <a:xfrm>
            <a:off x="0" y="-2053"/>
            <a:ext cx="12192000" cy="6862105"/>
          </a:xfrm>
          <a:prstGeom prst="rect">
            <a:avLst/>
          </a:prstGeom>
        </p:spPr>
      </p:pic>
    </p:spTree>
    <p:extLst>
      <p:ext uri="{BB962C8B-B14F-4D97-AF65-F5344CB8AC3E}">
        <p14:creationId xmlns:p14="http://schemas.microsoft.com/office/powerpoint/2010/main" val="2552161686"/>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6AE63D-2EBB-B4FA-BA6D-7A5B5D0497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4D44AE-991F-7760-5787-F1577E36E1CD}"/>
              </a:ext>
            </a:extLst>
          </p:cNvPr>
          <p:cNvPicPr>
            <a:picLocks noChangeAspect="1"/>
          </p:cNvPicPr>
          <p:nvPr/>
        </p:nvPicPr>
        <p:blipFill>
          <a:blip r:embed="rId3"/>
          <a:stretch>
            <a:fillRect/>
          </a:stretch>
        </p:blipFill>
        <p:spPr>
          <a:xfrm>
            <a:off x="0" y="6492"/>
            <a:ext cx="12203563" cy="6851507"/>
          </a:xfrm>
          <a:prstGeom prst="rect">
            <a:avLst/>
          </a:prstGeom>
        </p:spPr>
      </p:pic>
    </p:spTree>
    <p:extLst>
      <p:ext uri="{BB962C8B-B14F-4D97-AF65-F5344CB8AC3E}">
        <p14:creationId xmlns:p14="http://schemas.microsoft.com/office/powerpoint/2010/main" val="2334351933"/>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F0FCB3-CD22-27E8-6C38-9E5A83BF3C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1076D4-D8E2-0615-9488-FD6A2089134E}"/>
              </a:ext>
            </a:extLst>
          </p:cNvPr>
          <p:cNvPicPr>
            <a:picLocks noChangeAspect="1"/>
          </p:cNvPicPr>
          <p:nvPr/>
        </p:nvPicPr>
        <p:blipFill>
          <a:blip r:embed="rId3"/>
          <a:stretch>
            <a:fillRect/>
          </a:stretch>
        </p:blipFill>
        <p:spPr>
          <a:xfrm>
            <a:off x="0" y="-8224"/>
            <a:ext cx="12192000" cy="6874447"/>
          </a:xfrm>
          <a:prstGeom prst="rect">
            <a:avLst/>
          </a:prstGeom>
        </p:spPr>
      </p:pic>
    </p:spTree>
    <p:extLst>
      <p:ext uri="{BB962C8B-B14F-4D97-AF65-F5344CB8AC3E}">
        <p14:creationId xmlns:p14="http://schemas.microsoft.com/office/powerpoint/2010/main" val="4177340956"/>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4C16A4F-9DF1-9AC4-1B1C-66FA9A26B5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644A6C-F3F9-C7DA-78B2-19D8C3E75842}"/>
              </a:ext>
            </a:extLst>
          </p:cNvPr>
          <p:cNvPicPr>
            <a:picLocks noChangeAspect="1"/>
          </p:cNvPicPr>
          <p:nvPr/>
        </p:nvPicPr>
        <p:blipFill>
          <a:blip r:embed="rId3"/>
          <a:stretch>
            <a:fillRect/>
          </a:stretch>
        </p:blipFill>
        <p:spPr>
          <a:xfrm>
            <a:off x="0" y="-5135"/>
            <a:ext cx="12191999" cy="6868269"/>
          </a:xfrm>
          <a:prstGeom prst="rect">
            <a:avLst/>
          </a:prstGeom>
        </p:spPr>
      </p:pic>
    </p:spTree>
    <p:extLst>
      <p:ext uri="{BB962C8B-B14F-4D97-AF65-F5344CB8AC3E}">
        <p14:creationId xmlns:p14="http://schemas.microsoft.com/office/powerpoint/2010/main" val="1705413705"/>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8BF50C-29D1-4588-FD3E-6CE298F6C6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74182C-4D89-A149-684F-2B368CAE4D0A}"/>
              </a:ext>
            </a:extLst>
          </p:cNvPr>
          <p:cNvPicPr>
            <a:picLocks noChangeAspect="1"/>
          </p:cNvPicPr>
          <p:nvPr/>
        </p:nvPicPr>
        <p:blipFill>
          <a:blip r:embed="rId3"/>
          <a:stretch>
            <a:fillRect/>
          </a:stretch>
        </p:blipFill>
        <p:spPr>
          <a:xfrm>
            <a:off x="0" y="-17522"/>
            <a:ext cx="12192000" cy="6893043"/>
          </a:xfrm>
          <a:prstGeom prst="rect">
            <a:avLst/>
          </a:prstGeom>
        </p:spPr>
      </p:pic>
    </p:spTree>
    <p:extLst>
      <p:ext uri="{BB962C8B-B14F-4D97-AF65-F5344CB8AC3E}">
        <p14:creationId xmlns:p14="http://schemas.microsoft.com/office/powerpoint/2010/main" val="3016914840"/>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F36E82-4E51-F7E9-0DDB-C05BD4AE0B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743F79-35DD-DE71-BFA2-60F2918305F2}"/>
              </a:ext>
            </a:extLst>
          </p:cNvPr>
          <p:cNvPicPr>
            <a:picLocks noChangeAspect="1"/>
          </p:cNvPicPr>
          <p:nvPr/>
        </p:nvPicPr>
        <p:blipFill>
          <a:blip r:embed="rId3"/>
          <a:stretch>
            <a:fillRect/>
          </a:stretch>
        </p:blipFill>
        <p:spPr>
          <a:xfrm>
            <a:off x="0" y="1375"/>
            <a:ext cx="12191999" cy="6855249"/>
          </a:xfrm>
          <a:prstGeom prst="rect">
            <a:avLst/>
          </a:prstGeom>
        </p:spPr>
      </p:pic>
    </p:spTree>
    <p:extLst>
      <p:ext uri="{BB962C8B-B14F-4D97-AF65-F5344CB8AC3E}">
        <p14:creationId xmlns:p14="http://schemas.microsoft.com/office/powerpoint/2010/main" val="3417301664"/>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9F6464-7F63-AB3B-5D63-A410B498CC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578D71-42F2-CF0A-8B43-2AF2C078E548}"/>
              </a:ext>
            </a:extLst>
          </p:cNvPr>
          <p:cNvPicPr>
            <a:picLocks noChangeAspect="1"/>
          </p:cNvPicPr>
          <p:nvPr/>
        </p:nvPicPr>
        <p:blipFill>
          <a:blip r:embed="rId3"/>
          <a:stretch>
            <a:fillRect/>
          </a:stretch>
        </p:blipFill>
        <p:spPr>
          <a:xfrm>
            <a:off x="0" y="9963"/>
            <a:ext cx="12192000" cy="6838074"/>
          </a:xfrm>
          <a:prstGeom prst="rect">
            <a:avLst/>
          </a:prstGeom>
        </p:spPr>
      </p:pic>
    </p:spTree>
    <p:extLst>
      <p:ext uri="{BB962C8B-B14F-4D97-AF65-F5344CB8AC3E}">
        <p14:creationId xmlns:p14="http://schemas.microsoft.com/office/powerpoint/2010/main" val="3324438245"/>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B95C78-95D2-B8D4-940E-B0DE8CA7B1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586226-814D-404E-CD78-CA82511B7B22}"/>
              </a:ext>
            </a:extLst>
          </p:cNvPr>
          <p:cNvPicPr>
            <a:picLocks noChangeAspect="1"/>
          </p:cNvPicPr>
          <p:nvPr/>
        </p:nvPicPr>
        <p:blipFill>
          <a:blip r:embed="rId3"/>
          <a:stretch>
            <a:fillRect/>
          </a:stretch>
        </p:blipFill>
        <p:spPr>
          <a:xfrm>
            <a:off x="0" y="-12024"/>
            <a:ext cx="12192000" cy="6882049"/>
          </a:xfrm>
          <a:prstGeom prst="rect">
            <a:avLst/>
          </a:prstGeom>
        </p:spPr>
      </p:pic>
    </p:spTree>
    <p:extLst>
      <p:ext uri="{BB962C8B-B14F-4D97-AF65-F5344CB8AC3E}">
        <p14:creationId xmlns:p14="http://schemas.microsoft.com/office/powerpoint/2010/main" val="6978519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3936FF-49A1-BF2D-EE57-9052A8FB67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110D08-662D-B857-79E7-C6842187DF33}"/>
              </a:ext>
            </a:extLst>
          </p:cNvPr>
          <p:cNvPicPr>
            <a:picLocks noChangeAspect="1"/>
          </p:cNvPicPr>
          <p:nvPr/>
        </p:nvPicPr>
        <p:blipFill>
          <a:blip r:embed="rId3"/>
          <a:stretch>
            <a:fillRect/>
          </a:stretch>
        </p:blipFill>
        <p:spPr>
          <a:xfrm>
            <a:off x="0" y="-6927"/>
            <a:ext cx="12192000" cy="6871854"/>
          </a:xfrm>
          <a:prstGeom prst="rect">
            <a:avLst/>
          </a:prstGeom>
        </p:spPr>
      </p:pic>
    </p:spTree>
    <p:extLst>
      <p:ext uri="{BB962C8B-B14F-4D97-AF65-F5344CB8AC3E}">
        <p14:creationId xmlns:p14="http://schemas.microsoft.com/office/powerpoint/2010/main" val="2382080145"/>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AF3A35-5406-69F2-C9C6-5F7337CF37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5B321C-8FDF-BD4C-3227-7749812AE099}"/>
              </a:ext>
            </a:extLst>
          </p:cNvPr>
          <p:cNvPicPr>
            <a:picLocks noChangeAspect="1"/>
          </p:cNvPicPr>
          <p:nvPr/>
        </p:nvPicPr>
        <p:blipFill>
          <a:blip r:embed="rId3"/>
          <a:stretch>
            <a:fillRect/>
          </a:stretch>
        </p:blipFill>
        <p:spPr>
          <a:xfrm>
            <a:off x="-23276" y="0"/>
            <a:ext cx="12238552" cy="6857999"/>
          </a:xfrm>
          <a:prstGeom prst="rect">
            <a:avLst/>
          </a:prstGeom>
        </p:spPr>
      </p:pic>
    </p:spTree>
    <p:extLst>
      <p:ext uri="{BB962C8B-B14F-4D97-AF65-F5344CB8AC3E}">
        <p14:creationId xmlns:p14="http://schemas.microsoft.com/office/powerpoint/2010/main" val="142024619"/>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8AACBB-476B-FA28-BA9D-0D9FC24FF1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E97704-CE69-5BC2-2113-F92D4104DA21}"/>
              </a:ext>
            </a:extLst>
          </p:cNvPr>
          <p:cNvPicPr>
            <a:picLocks noChangeAspect="1"/>
          </p:cNvPicPr>
          <p:nvPr/>
        </p:nvPicPr>
        <p:blipFill>
          <a:blip r:embed="rId3"/>
          <a:stretch>
            <a:fillRect/>
          </a:stretch>
        </p:blipFill>
        <p:spPr>
          <a:xfrm>
            <a:off x="10346" y="0"/>
            <a:ext cx="12181654" cy="6863830"/>
          </a:xfrm>
          <a:prstGeom prst="rect">
            <a:avLst/>
          </a:prstGeom>
        </p:spPr>
      </p:pic>
    </p:spTree>
    <p:extLst>
      <p:ext uri="{BB962C8B-B14F-4D97-AF65-F5344CB8AC3E}">
        <p14:creationId xmlns:p14="http://schemas.microsoft.com/office/powerpoint/2010/main" val="3995467033"/>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8D8E7C-21F4-C82E-E4DD-4D795B39E1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CB9424-3773-9C38-7645-AA81EBCC68A5}"/>
              </a:ext>
            </a:extLst>
          </p:cNvPr>
          <p:cNvPicPr>
            <a:picLocks noChangeAspect="1"/>
          </p:cNvPicPr>
          <p:nvPr/>
        </p:nvPicPr>
        <p:blipFill>
          <a:blip r:embed="rId3"/>
          <a:stretch>
            <a:fillRect/>
          </a:stretch>
        </p:blipFill>
        <p:spPr>
          <a:xfrm>
            <a:off x="0" y="-9628"/>
            <a:ext cx="12191999" cy="6877256"/>
          </a:xfrm>
          <a:prstGeom prst="rect">
            <a:avLst/>
          </a:prstGeom>
        </p:spPr>
      </p:pic>
    </p:spTree>
    <p:extLst>
      <p:ext uri="{BB962C8B-B14F-4D97-AF65-F5344CB8AC3E}">
        <p14:creationId xmlns:p14="http://schemas.microsoft.com/office/powerpoint/2010/main" val="1415098957"/>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49196F-B48B-A939-60F2-E4943DC15D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81D852-5E48-E211-5983-3A0CC9EB2DCA}"/>
              </a:ext>
            </a:extLst>
          </p:cNvPr>
          <p:cNvPicPr>
            <a:picLocks noChangeAspect="1"/>
          </p:cNvPicPr>
          <p:nvPr/>
        </p:nvPicPr>
        <p:blipFill>
          <a:blip r:embed="rId3"/>
          <a:stretch>
            <a:fillRect/>
          </a:stretch>
        </p:blipFill>
        <p:spPr>
          <a:xfrm>
            <a:off x="0" y="-7228"/>
            <a:ext cx="12192000" cy="6872456"/>
          </a:xfrm>
          <a:prstGeom prst="rect">
            <a:avLst/>
          </a:prstGeom>
        </p:spPr>
      </p:pic>
    </p:spTree>
    <p:extLst>
      <p:ext uri="{BB962C8B-B14F-4D97-AF65-F5344CB8AC3E}">
        <p14:creationId xmlns:p14="http://schemas.microsoft.com/office/powerpoint/2010/main" val="3131970109"/>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106EC7-CA31-679B-1082-F4E860A92F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89FD78-6374-B190-3757-A1DCF74D954B}"/>
              </a:ext>
            </a:extLst>
          </p:cNvPr>
          <p:cNvPicPr>
            <a:picLocks noChangeAspect="1"/>
          </p:cNvPicPr>
          <p:nvPr/>
        </p:nvPicPr>
        <p:blipFill>
          <a:blip r:embed="rId3"/>
          <a:stretch>
            <a:fillRect/>
          </a:stretch>
        </p:blipFill>
        <p:spPr>
          <a:xfrm>
            <a:off x="0" y="-11318"/>
            <a:ext cx="12192000" cy="6880635"/>
          </a:xfrm>
          <a:prstGeom prst="rect">
            <a:avLst/>
          </a:prstGeom>
        </p:spPr>
      </p:pic>
    </p:spTree>
    <p:extLst>
      <p:ext uri="{BB962C8B-B14F-4D97-AF65-F5344CB8AC3E}">
        <p14:creationId xmlns:p14="http://schemas.microsoft.com/office/powerpoint/2010/main" val="3347635498"/>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E21043-414C-AF9A-41F7-D0D000B53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06063C-7D50-E789-7EF4-8A6FD219B930}"/>
              </a:ext>
            </a:extLst>
          </p:cNvPr>
          <p:cNvPicPr>
            <a:picLocks noChangeAspect="1"/>
          </p:cNvPicPr>
          <p:nvPr/>
        </p:nvPicPr>
        <p:blipFill>
          <a:blip r:embed="rId3"/>
          <a:stretch>
            <a:fillRect/>
          </a:stretch>
        </p:blipFill>
        <p:spPr>
          <a:xfrm>
            <a:off x="-25644" y="0"/>
            <a:ext cx="12217644" cy="6843636"/>
          </a:xfrm>
          <a:prstGeom prst="rect">
            <a:avLst/>
          </a:prstGeom>
        </p:spPr>
      </p:pic>
    </p:spTree>
    <p:extLst>
      <p:ext uri="{BB962C8B-B14F-4D97-AF65-F5344CB8AC3E}">
        <p14:creationId xmlns:p14="http://schemas.microsoft.com/office/powerpoint/2010/main" val="1042023086"/>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D1AF9F-CBC4-E251-F3E5-97C52A0917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8C9C46-648A-5103-B03D-040596E391F8}"/>
              </a:ext>
            </a:extLst>
          </p:cNvPr>
          <p:cNvPicPr>
            <a:picLocks noChangeAspect="1"/>
          </p:cNvPicPr>
          <p:nvPr/>
        </p:nvPicPr>
        <p:blipFill>
          <a:blip r:embed="rId3"/>
          <a:stretch>
            <a:fillRect/>
          </a:stretch>
        </p:blipFill>
        <p:spPr>
          <a:xfrm>
            <a:off x="0" y="-15130"/>
            <a:ext cx="12191999" cy="6888260"/>
          </a:xfrm>
          <a:prstGeom prst="rect">
            <a:avLst/>
          </a:prstGeom>
        </p:spPr>
      </p:pic>
    </p:spTree>
    <p:extLst>
      <p:ext uri="{BB962C8B-B14F-4D97-AF65-F5344CB8AC3E}">
        <p14:creationId xmlns:p14="http://schemas.microsoft.com/office/powerpoint/2010/main" val="2272102438"/>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ED8202-6936-D66B-5263-61A1088157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A7E08B-D568-31CD-6BE0-29C7069324D2}"/>
              </a:ext>
            </a:extLst>
          </p:cNvPr>
          <p:cNvPicPr>
            <a:picLocks noChangeAspect="1"/>
          </p:cNvPicPr>
          <p:nvPr/>
        </p:nvPicPr>
        <p:blipFill>
          <a:blip r:embed="rId3"/>
          <a:stretch>
            <a:fillRect/>
          </a:stretch>
        </p:blipFill>
        <p:spPr>
          <a:xfrm>
            <a:off x="-23276" y="1"/>
            <a:ext cx="12215276" cy="6844956"/>
          </a:xfrm>
          <a:prstGeom prst="rect">
            <a:avLst/>
          </a:prstGeom>
        </p:spPr>
      </p:pic>
    </p:spTree>
    <p:extLst>
      <p:ext uri="{BB962C8B-B14F-4D97-AF65-F5344CB8AC3E}">
        <p14:creationId xmlns:p14="http://schemas.microsoft.com/office/powerpoint/2010/main" val="1002906307"/>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613635-A7C0-C611-9D07-4E36EF68D2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4CA59D-1717-BECF-977C-949F2E193CEB}"/>
              </a:ext>
            </a:extLst>
          </p:cNvPr>
          <p:cNvPicPr>
            <a:picLocks noChangeAspect="1"/>
          </p:cNvPicPr>
          <p:nvPr/>
        </p:nvPicPr>
        <p:blipFill>
          <a:blip r:embed="rId3"/>
          <a:stretch>
            <a:fillRect/>
          </a:stretch>
        </p:blipFill>
        <p:spPr>
          <a:xfrm>
            <a:off x="-18958" y="0"/>
            <a:ext cx="12210958" cy="6847368"/>
          </a:xfrm>
          <a:prstGeom prst="rect">
            <a:avLst/>
          </a:prstGeom>
        </p:spPr>
      </p:pic>
    </p:spTree>
    <p:extLst>
      <p:ext uri="{BB962C8B-B14F-4D97-AF65-F5344CB8AC3E}">
        <p14:creationId xmlns:p14="http://schemas.microsoft.com/office/powerpoint/2010/main" val="3204122518"/>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B4E0D0-8BE7-D5DA-77E5-6C7C1849B9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93CE07-D71B-DAA9-90FC-0D93F05036A4}"/>
              </a:ext>
            </a:extLst>
          </p:cNvPr>
          <p:cNvPicPr>
            <a:picLocks noChangeAspect="1"/>
          </p:cNvPicPr>
          <p:nvPr/>
        </p:nvPicPr>
        <p:blipFill>
          <a:blip r:embed="rId3"/>
          <a:stretch>
            <a:fillRect/>
          </a:stretch>
        </p:blipFill>
        <p:spPr>
          <a:xfrm>
            <a:off x="0" y="-2741"/>
            <a:ext cx="12192000" cy="6863482"/>
          </a:xfrm>
          <a:prstGeom prst="rect">
            <a:avLst/>
          </a:prstGeom>
        </p:spPr>
      </p:pic>
    </p:spTree>
    <p:extLst>
      <p:ext uri="{BB962C8B-B14F-4D97-AF65-F5344CB8AC3E}">
        <p14:creationId xmlns:p14="http://schemas.microsoft.com/office/powerpoint/2010/main" val="34721512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455B7F-2031-CE4F-1802-5F25359E08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D928FF-0313-F210-A1EF-36EB4E47E01C}"/>
              </a:ext>
            </a:extLst>
          </p:cNvPr>
          <p:cNvPicPr>
            <a:picLocks noChangeAspect="1"/>
          </p:cNvPicPr>
          <p:nvPr/>
        </p:nvPicPr>
        <p:blipFill>
          <a:blip r:embed="rId3"/>
          <a:stretch>
            <a:fillRect/>
          </a:stretch>
        </p:blipFill>
        <p:spPr>
          <a:xfrm>
            <a:off x="0" y="-2082"/>
            <a:ext cx="12192000" cy="6862164"/>
          </a:xfrm>
          <a:prstGeom prst="rect">
            <a:avLst/>
          </a:prstGeom>
        </p:spPr>
      </p:pic>
    </p:spTree>
    <p:extLst>
      <p:ext uri="{BB962C8B-B14F-4D97-AF65-F5344CB8AC3E}">
        <p14:creationId xmlns:p14="http://schemas.microsoft.com/office/powerpoint/2010/main" val="709736746"/>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807D20-63F5-23A8-0505-B17EF6D4C2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CCA028-AF81-164C-92B4-407CFA941AAE}"/>
              </a:ext>
            </a:extLst>
          </p:cNvPr>
          <p:cNvPicPr>
            <a:picLocks noChangeAspect="1"/>
          </p:cNvPicPr>
          <p:nvPr/>
        </p:nvPicPr>
        <p:blipFill>
          <a:blip r:embed="rId3"/>
          <a:stretch>
            <a:fillRect/>
          </a:stretch>
        </p:blipFill>
        <p:spPr>
          <a:xfrm>
            <a:off x="-14653" y="0"/>
            <a:ext cx="12221306" cy="6858000"/>
          </a:xfrm>
          <a:prstGeom prst="rect">
            <a:avLst/>
          </a:prstGeom>
        </p:spPr>
      </p:pic>
    </p:spTree>
    <p:extLst>
      <p:ext uri="{BB962C8B-B14F-4D97-AF65-F5344CB8AC3E}">
        <p14:creationId xmlns:p14="http://schemas.microsoft.com/office/powerpoint/2010/main" val="602443209"/>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74B71E-8BE0-2230-70C6-652D40FC36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58156D-202A-D5EE-02A7-C4986A923B76}"/>
              </a:ext>
            </a:extLst>
          </p:cNvPr>
          <p:cNvPicPr>
            <a:picLocks noChangeAspect="1"/>
          </p:cNvPicPr>
          <p:nvPr/>
        </p:nvPicPr>
        <p:blipFill>
          <a:blip r:embed="rId3"/>
          <a:stretch>
            <a:fillRect/>
          </a:stretch>
        </p:blipFill>
        <p:spPr>
          <a:xfrm>
            <a:off x="0" y="4466"/>
            <a:ext cx="12199951" cy="6853534"/>
          </a:xfrm>
          <a:prstGeom prst="rect">
            <a:avLst/>
          </a:prstGeom>
        </p:spPr>
      </p:pic>
    </p:spTree>
    <p:extLst>
      <p:ext uri="{BB962C8B-B14F-4D97-AF65-F5344CB8AC3E}">
        <p14:creationId xmlns:p14="http://schemas.microsoft.com/office/powerpoint/2010/main" val="638521812"/>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AC3F55-03F3-1900-899C-B8AAE76F1E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C345E2-33CB-93E6-4AA1-3DC2F1C8BA8E}"/>
              </a:ext>
            </a:extLst>
          </p:cNvPr>
          <p:cNvPicPr>
            <a:picLocks noChangeAspect="1"/>
          </p:cNvPicPr>
          <p:nvPr/>
        </p:nvPicPr>
        <p:blipFill>
          <a:blip r:embed="rId3"/>
          <a:stretch>
            <a:fillRect/>
          </a:stretch>
        </p:blipFill>
        <p:spPr>
          <a:xfrm>
            <a:off x="-34301" y="0"/>
            <a:ext cx="12260602" cy="6857999"/>
          </a:xfrm>
          <a:prstGeom prst="rect">
            <a:avLst/>
          </a:prstGeom>
        </p:spPr>
      </p:pic>
    </p:spTree>
    <p:extLst>
      <p:ext uri="{BB962C8B-B14F-4D97-AF65-F5344CB8AC3E}">
        <p14:creationId xmlns:p14="http://schemas.microsoft.com/office/powerpoint/2010/main" val="1808112457"/>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43E737-771D-FDA7-67EA-94895651D7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2372F5-A30A-5418-3CB3-7685D4AC69F6}"/>
              </a:ext>
            </a:extLst>
          </p:cNvPr>
          <p:cNvPicPr>
            <a:picLocks noChangeAspect="1"/>
          </p:cNvPicPr>
          <p:nvPr/>
        </p:nvPicPr>
        <p:blipFill>
          <a:blip r:embed="rId3"/>
          <a:stretch>
            <a:fillRect/>
          </a:stretch>
        </p:blipFill>
        <p:spPr>
          <a:xfrm>
            <a:off x="-13454" y="0"/>
            <a:ext cx="12205454" cy="6850448"/>
          </a:xfrm>
          <a:prstGeom prst="rect">
            <a:avLst/>
          </a:prstGeom>
        </p:spPr>
      </p:pic>
    </p:spTree>
    <p:extLst>
      <p:ext uri="{BB962C8B-B14F-4D97-AF65-F5344CB8AC3E}">
        <p14:creationId xmlns:p14="http://schemas.microsoft.com/office/powerpoint/2010/main" val="1193761001"/>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5A3A7B-5556-8409-B3B5-09C079ADE7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5498FB-C27B-104F-8194-7F4907ABAB39}"/>
              </a:ext>
            </a:extLst>
          </p:cNvPr>
          <p:cNvPicPr>
            <a:picLocks noChangeAspect="1"/>
          </p:cNvPicPr>
          <p:nvPr/>
        </p:nvPicPr>
        <p:blipFill>
          <a:blip r:embed="rId3"/>
          <a:stretch>
            <a:fillRect/>
          </a:stretch>
        </p:blipFill>
        <p:spPr>
          <a:xfrm>
            <a:off x="-20894" y="-1"/>
            <a:ext cx="12212894" cy="6846287"/>
          </a:xfrm>
          <a:prstGeom prst="rect">
            <a:avLst/>
          </a:prstGeom>
        </p:spPr>
      </p:pic>
    </p:spTree>
    <p:extLst>
      <p:ext uri="{BB962C8B-B14F-4D97-AF65-F5344CB8AC3E}">
        <p14:creationId xmlns:p14="http://schemas.microsoft.com/office/powerpoint/2010/main" val="3601905477"/>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A6C68C-5206-6E3D-DEDC-717B22D20B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6A5164-4D74-6018-E866-D8BEDDACCC68}"/>
              </a:ext>
            </a:extLst>
          </p:cNvPr>
          <p:cNvPicPr>
            <a:picLocks noChangeAspect="1"/>
          </p:cNvPicPr>
          <p:nvPr/>
        </p:nvPicPr>
        <p:blipFill>
          <a:blip r:embed="rId3"/>
          <a:stretch>
            <a:fillRect/>
          </a:stretch>
        </p:blipFill>
        <p:spPr>
          <a:xfrm>
            <a:off x="-3663" y="0"/>
            <a:ext cx="12199326" cy="6858000"/>
          </a:xfrm>
          <a:prstGeom prst="rect">
            <a:avLst/>
          </a:prstGeom>
        </p:spPr>
      </p:pic>
    </p:spTree>
    <p:extLst>
      <p:ext uri="{BB962C8B-B14F-4D97-AF65-F5344CB8AC3E}">
        <p14:creationId xmlns:p14="http://schemas.microsoft.com/office/powerpoint/2010/main" val="741769692"/>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E8523-8965-8720-5CBD-5222B31AA973}"/>
              </a:ext>
            </a:extLst>
          </p:cNvPr>
          <p:cNvSpPr txBox="1"/>
          <p:nvPr/>
        </p:nvSpPr>
        <p:spPr>
          <a:xfrm>
            <a:off x="769095" y="827787"/>
            <a:ext cx="1050271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 . . </a:t>
            </a:r>
            <a:r>
              <a:rPr kumimoji="0" lang="am-ET"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በእንቲአከ ወበእንተ ፍቁር ወልድከ እግዚእነ ኢየሱስ </a:t>
            </a:r>
            <a:endPar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ዘቦቱ ለከ</a:t>
            </a:r>
            <a:r>
              <a:rPr kumimoji="0" lang="am-ET" sz="4000" b="1"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 ስብሐት ወእኂዝ ለዓለመ ዓለም።</a:t>
            </a:r>
          </a:p>
        </p:txBody>
      </p:sp>
      <p:pic>
        <p:nvPicPr>
          <p:cNvPr id="2" name="Picture 1">
            <a:extLst>
              <a:ext uri="{FF2B5EF4-FFF2-40B4-BE49-F238E27FC236}">
                <a16:creationId xmlns:a16="http://schemas.microsoft.com/office/drawing/2014/main" id="{4111723B-4F54-FE34-E4A9-21573A6DAE5E}"/>
              </a:ext>
            </a:extLst>
          </p:cNvPr>
          <p:cNvPicPr>
            <a:picLocks noChangeAspect="1"/>
          </p:cNvPicPr>
          <p:nvPr/>
        </p:nvPicPr>
        <p:blipFill>
          <a:blip r:embed="rId3"/>
          <a:stretch>
            <a:fillRect/>
          </a:stretch>
        </p:blipFill>
        <p:spPr>
          <a:xfrm flipV="1">
            <a:off x="0" y="-1"/>
            <a:ext cx="6096000" cy="271580"/>
          </a:xfrm>
          <a:prstGeom prst="rtTriangle">
            <a:avLst/>
          </a:prstGeom>
        </p:spPr>
      </p:pic>
      <p:pic>
        <p:nvPicPr>
          <p:cNvPr id="4" name="Picture 3">
            <a:extLst>
              <a:ext uri="{FF2B5EF4-FFF2-40B4-BE49-F238E27FC236}">
                <a16:creationId xmlns:a16="http://schemas.microsoft.com/office/drawing/2014/main" id="{6AD900C1-5ED6-8944-085D-656A2187A1DF}"/>
              </a:ext>
            </a:extLst>
          </p:cNvPr>
          <p:cNvPicPr>
            <a:picLocks noChangeAspect="1"/>
          </p:cNvPicPr>
          <p:nvPr/>
        </p:nvPicPr>
        <p:blipFill>
          <a:blip r:embed="rId3"/>
          <a:stretch>
            <a:fillRect/>
          </a:stretch>
        </p:blipFill>
        <p:spPr>
          <a:xfrm flipH="1" flipV="1">
            <a:off x="6088827" y="0"/>
            <a:ext cx="6096000" cy="271580"/>
          </a:xfrm>
          <a:prstGeom prst="rtTriangle">
            <a:avLst/>
          </a:prstGeom>
        </p:spPr>
      </p:pic>
      <p:pic>
        <p:nvPicPr>
          <p:cNvPr id="7" name="Picture 6">
            <a:extLst>
              <a:ext uri="{FF2B5EF4-FFF2-40B4-BE49-F238E27FC236}">
                <a16:creationId xmlns:a16="http://schemas.microsoft.com/office/drawing/2014/main" id="{99DF42A8-8995-9551-7C46-BFE922970586}"/>
              </a:ext>
            </a:extLst>
          </p:cNvPr>
          <p:cNvPicPr>
            <a:picLocks noChangeAspect="1"/>
          </p:cNvPicPr>
          <p:nvPr/>
        </p:nvPicPr>
        <p:blipFill>
          <a:blip r:embed="rId3"/>
          <a:stretch>
            <a:fillRect/>
          </a:stretch>
        </p:blipFill>
        <p:spPr>
          <a:xfrm rot="5400000">
            <a:off x="-3276238" y="3276237"/>
            <a:ext cx="6858002" cy="305528"/>
          </a:xfrm>
          <a:prstGeom prst="rect">
            <a:avLst/>
          </a:prstGeom>
        </p:spPr>
      </p:pic>
      <p:pic>
        <p:nvPicPr>
          <p:cNvPr id="8" name="Picture 7">
            <a:extLst>
              <a:ext uri="{FF2B5EF4-FFF2-40B4-BE49-F238E27FC236}">
                <a16:creationId xmlns:a16="http://schemas.microsoft.com/office/drawing/2014/main" id="{2D9159CD-39E9-E611-AFED-053362FB270C}"/>
              </a:ext>
            </a:extLst>
          </p:cNvPr>
          <p:cNvPicPr>
            <a:picLocks noChangeAspect="1"/>
          </p:cNvPicPr>
          <p:nvPr/>
        </p:nvPicPr>
        <p:blipFill>
          <a:blip r:embed="rId3"/>
          <a:stretch>
            <a:fillRect/>
          </a:stretch>
        </p:blipFill>
        <p:spPr>
          <a:xfrm rot="5400000">
            <a:off x="8595412" y="3253152"/>
            <a:ext cx="6858002" cy="305528"/>
          </a:xfrm>
          <a:prstGeom prst="rect">
            <a:avLst/>
          </a:prstGeom>
        </p:spPr>
      </p:pic>
      <p:sp>
        <p:nvSpPr>
          <p:cNvPr id="9" name="TextBox 8">
            <a:extLst>
              <a:ext uri="{FF2B5EF4-FFF2-40B4-BE49-F238E27FC236}">
                <a16:creationId xmlns:a16="http://schemas.microsoft.com/office/drawing/2014/main" id="{E94DF4DE-C85B-2468-A056-A4560962D918}"/>
              </a:ext>
            </a:extLst>
          </p:cNvPr>
          <p:cNvSpPr txBox="1"/>
          <p:nvPr/>
        </p:nvSpPr>
        <p:spPr>
          <a:xfrm>
            <a:off x="1520646" y="193630"/>
            <a:ext cx="9456234" cy="523220"/>
          </a:xfrm>
          <a:prstGeom prst="rect">
            <a:avLst/>
          </a:prstGeom>
          <a:noFill/>
        </p:spPr>
        <p:txBody>
          <a:bodyPr wrap="square">
            <a:spAutoFit/>
          </a:bodyPr>
          <a:lstStyle/>
          <a:p>
            <a:pPr algn="ctr">
              <a:defRPr/>
            </a:pPr>
            <a:r>
              <a:rPr kumimoji="0" lang="am-ET" sz="2800" b="0" i="1" u="none" strike="noStrike" kern="1200" cap="none" spc="0" normalizeH="0" baseline="0" noProof="0" dirty="0">
                <a:ln>
                  <a:noFill/>
                </a:ln>
                <a:solidFill>
                  <a:srgbClr val="00B050"/>
                </a:solidFill>
                <a:effectLst/>
                <a:uLnTx/>
                <a:uFillTx/>
                <a:latin typeface="Ebrima" panose="02000000000000000000" pitchFamily="2" charset="0"/>
                <a:ea typeface="Ebrima" panose="02000000000000000000" pitchFamily="2" charset="0"/>
                <a:cs typeface="Ebrima" panose="02000000000000000000" pitchFamily="2" charset="0"/>
              </a:rPr>
              <a:t>ኪዳን ዘሠርክ/ የሰዓት በኋላ ኪዳን </a:t>
            </a:r>
            <a:r>
              <a:rPr kumimoji="0" lang="am-ET" sz="2800" b="0" i="1" u="none" strike="noStrike" kern="1200" cap="none" spc="0" normalizeH="0" baseline="0" noProof="0" dirty="0">
                <a:ln>
                  <a:noFill/>
                </a:ln>
                <a:solidFill>
                  <a:srgbClr val="00B050"/>
                </a:solidFill>
                <a:effectLst/>
                <a:uLnTx/>
                <a:uFillTx/>
                <a:latin typeface="Nyala" panose="02000504070300020003" pitchFamily="2" charset="0"/>
                <a:ea typeface="+mn-ea"/>
                <a:cs typeface="+mn-cs"/>
              </a:rPr>
              <a:t>/ </a:t>
            </a:r>
            <a:r>
              <a:rPr kumimoji="0" lang="en-US" sz="2800" b="0" i="1" u="none" strike="noStrike" kern="1200" cap="none" spc="0" normalizeH="0" baseline="0" noProof="0" dirty="0">
                <a:ln>
                  <a:noFill/>
                </a:ln>
                <a:solidFill>
                  <a:srgbClr val="00B050"/>
                </a:solidFill>
                <a:effectLst/>
                <a:uLnTx/>
                <a:uFillTx/>
                <a:latin typeface="Nyala" panose="02000504070300020003" pitchFamily="2" charset="0"/>
              </a:rPr>
              <a:t>Evening Prayer of the Covenant</a:t>
            </a:r>
            <a:r>
              <a:rPr kumimoji="0" lang="am-ET" sz="2800" b="0" i="1" u="none" strike="noStrike" kern="1200" cap="none" spc="0" normalizeH="0" baseline="0" noProof="0" dirty="0">
                <a:ln>
                  <a:noFill/>
                </a:ln>
                <a:solidFill>
                  <a:srgbClr val="0F9ED5"/>
                </a:solidFill>
                <a:effectLst/>
                <a:uLnTx/>
                <a:uFillTx/>
                <a:latin typeface="Nyala" panose="02000504070300020003" pitchFamily="2" charset="0"/>
              </a:rPr>
              <a:t> </a:t>
            </a:r>
          </a:p>
        </p:txBody>
      </p:sp>
      <p:sp>
        <p:nvSpPr>
          <p:cNvPr id="10" name="TextBox 9">
            <a:extLst>
              <a:ext uri="{FF2B5EF4-FFF2-40B4-BE49-F238E27FC236}">
                <a16:creationId xmlns:a16="http://schemas.microsoft.com/office/drawing/2014/main" id="{DBE48D4A-606D-AA6C-CDD4-A2440248A064}"/>
              </a:ext>
            </a:extLst>
          </p:cNvPr>
          <p:cNvSpPr txBox="1"/>
          <p:nvPr/>
        </p:nvSpPr>
        <p:spPr>
          <a:xfrm>
            <a:off x="388829" y="508359"/>
            <a:ext cx="1042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3200" b="0"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ይ.ካ.</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C4B0797-8AF3-4D3A-8602-31A394A81C4F}"/>
              </a:ext>
            </a:extLst>
          </p:cNvPr>
          <p:cNvSpPr txBox="1"/>
          <p:nvPr/>
        </p:nvSpPr>
        <p:spPr>
          <a:xfrm>
            <a:off x="553439" y="4933678"/>
            <a:ext cx="1105787" cy="646331"/>
          </a:xfrm>
          <a:prstGeom prst="rect">
            <a:avLst/>
          </a:prstGeom>
          <a:noFill/>
        </p:spPr>
        <p:txBody>
          <a:bodyPr wrap="square">
            <a:spAutoFit/>
          </a:bodyPr>
          <a:lstStyle/>
          <a:p>
            <a:r>
              <a:rPr kumimoji="0" lang="am-ET" sz="3200" b="0" i="0"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ይ.ሕ.</a:t>
            </a:r>
            <a:r>
              <a:rPr kumimoji="0" lang="am-ET" sz="3600" b="0" i="0"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a:t>
            </a:r>
            <a:endParaRPr lang="en-US" sz="3600" dirty="0"/>
          </a:p>
        </p:txBody>
      </p:sp>
      <p:pic>
        <p:nvPicPr>
          <p:cNvPr id="13" name="Picture 12">
            <a:extLst>
              <a:ext uri="{FF2B5EF4-FFF2-40B4-BE49-F238E27FC236}">
                <a16:creationId xmlns:a16="http://schemas.microsoft.com/office/drawing/2014/main" id="{6B4C805B-7C93-C993-D05D-073C541885CE}"/>
              </a:ext>
            </a:extLst>
          </p:cNvPr>
          <p:cNvPicPr>
            <a:picLocks noChangeAspect="1"/>
          </p:cNvPicPr>
          <p:nvPr/>
        </p:nvPicPr>
        <p:blipFill>
          <a:blip r:embed="rId3"/>
          <a:stretch>
            <a:fillRect/>
          </a:stretch>
        </p:blipFill>
        <p:spPr>
          <a:xfrm>
            <a:off x="0" y="6582686"/>
            <a:ext cx="12192000" cy="271580"/>
          </a:xfrm>
          <a:prstGeom prst="rect">
            <a:avLst/>
          </a:prstGeom>
        </p:spPr>
      </p:pic>
      <p:sp>
        <p:nvSpPr>
          <p:cNvPr id="14" name="TextBox 13">
            <a:extLst>
              <a:ext uri="{FF2B5EF4-FFF2-40B4-BE49-F238E27FC236}">
                <a16:creationId xmlns:a16="http://schemas.microsoft.com/office/drawing/2014/main" id="{3219567A-8D1B-D293-E6BA-231BF545F087}"/>
              </a:ext>
            </a:extLst>
          </p:cNvPr>
          <p:cNvSpPr txBox="1"/>
          <p:nvPr/>
        </p:nvSpPr>
        <p:spPr>
          <a:xfrm>
            <a:off x="2421952" y="4653135"/>
            <a:ext cx="436944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6600" b="1"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አሜን</a:t>
            </a:r>
            <a:r>
              <a:rPr kumimoji="0" lang="en-US" sz="6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6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44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US" sz="4800" b="1" i="1"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Amen</a:t>
            </a:r>
            <a:endParaRPr kumimoji="0" lang="en-US" sz="96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6" name="TextBox 5">
            <a:extLst>
              <a:ext uri="{FF2B5EF4-FFF2-40B4-BE49-F238E27FC236}">
                <a16:creationId xmlns:a16="http://schemas.microsoft.com/office/drawing/2014/main" id="{9B95779E-C956-BDCA-F5AB-891857CAF09D}"/>
              </a:ext>
            </a:extLst>
          </p:cNvPr>
          <p:cNvSpPr txBox="1"/>
          <p:nvPr/>
        </p:nvSpPr>
        <p:spPr>
          <a:xfrm>
            <a:off x="646422" y="3388564"/>
            <a:ext cx="105027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 . </a:t>
            </a:r>
            <a:r>
              <a:rPr kumimoji="0" lang="am-ET"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a:t>
            </a:r>
            <a:r>
              <a:rPr lang="en-US" sz="2800" dirty="0">
                <a:solidFill>
                  <a:prstClr val="white"/>
                </a:solidFill>
                <a:latin typeface="Nyala" panose="02000504070300020003" pitchFamily="2" charset="0"/>
                <a:ea typeface="Ebrima" panose="02000000000000000000" pitchFamily="2" charset="0"/>
                <a:cs typeface="Ebrima" panose="02000000000000000000" pitchFamily="2" charset="0"/>
              </a:rPr>
              <a:t>Your</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beloved Son, our Lord Jesus, through whom be</a:t>
            </a:r>
            <a:r>
              <a:rPr kumimoji="0" lang="am-ET"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glory</a:t>
            </a:r>
            <a:r>
              <a:rPr lang="am-ET" sz="2800" dirty="0">
                <a:solidFill>
                  <a:prstClr val="white"/>
                </a:solidFill>
                <a:latin typeface="Nyala" panose="02000504070300020003" pitchFamily="2" charset="0"/>
                <a:ea typeface="Ebrima" panose="02000000000000000000" pitchFamily="2" charset="0"/>
                <a:cs typeface="Ebrima"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and dominion to You, world without end. </a:t>
            </a:r>
            <a:endParaRPr kumimoji="0" lang="am-ET" sz="2800" b="1" i="0" u="none" strike="noStrike" kern="1200" cap="none" spc="0" normalizeH="0" baseline="0" noProof="0" dirty="0">
              <a:ln>
                <a:noFill/>
              </a:ln>
              <a:solidFill>
                <a:srgbClr val="00FFFF"/>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5" name="TextBox 14">
            <a:extLst>
              <a:ext uri="{FF2B5EF4-FFF2-40B4-BE49-F238E27FC236}">
                <a16:creationId xmlns:a16="http://schemas.microsoft.com/office/drawing/2014/main" id="{76CDE425-96BD-843C-E0FC-E396639C69F8}"/>
              </a:ext>
            </a:extLst>
          </p:cNvPr>
          <p:cNvSpPr txBox="1"/>
          <p:nvPr/>
        </p:nvSpPr>
        <p:spPr>
          <a:xfrm>
            <a:off x="1932620" y="2171672"/>
            <a:ext cx="981635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ልጅህ ወዳጅህ ጌታችን ኢየሱስም ስለገለጸልን</a:t>
            </a:r>
            <a:r>
              <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ምስጋና </a:t>
            </a:r>
            <a:endPar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FF00"/>
                </a:solidFill>
                <a:latin typeface="Ebrima" panose="02000000000000000000" pitchFamily="2" charset="0"/>
                <a:ea typeface="Ebrima" panose="02000000000000000000" pitchFamily="2" charset="0"/>
                <a:cs typeface="Ebrima" panose="02000000000000000000" pitchFamily="2" charset="0"/>
              </a:rPr>
              <a:t>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ጽንዕ ያለው ለዘላለሙ።</a:t>
            </a:r>
            <a:endParaRPr lang="en-US" sz="3600" dirty="0">
              <a:solidFill>
                <a:srgbClr val="00FF00"/>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EA6440D7-9795-AA33-DE41-0FD24DD23B46}"/>
              </a:ext>
            </a:extLst>
          </p:cNvPr>
          <p:cNvSpPr txBox="1"/>
          <p:nvPr/>
        </p:nvSpPr>
        <p:spPr>
          <a:xfrm>
            <a:off x="2936826" y="5770986"/>
            <a:ext cx="18874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ቡራኬ </a:t>
            </a:r>
            <a:endPar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Nyala" panose="02000504070300020003"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62C77688-4224-CAAC-E6DD-FC38D295865A}"/>
              </a:ext>
            </a:extLst>
          </p:cNvPr>
          <p:cNvSpPr txBox="1"/>
          <p:nvPr/>
        </p:nvSpPr>
        <p:spPr>
          <a:xfrm>
            <a:off x="5193548" y="5747953"/>
            <a:ext cx="3786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FF0000"/>
                  </a:solidFill>
                </a:ln>
                <a:solidFill>
                  <a:srgbClr val="00FF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Benediction</a:t>
            </a:r>
            <a:r>
              <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 </a:t>
            </a:r>
            <a:endPar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Nyala" panose="02000504070300020003" pitchFamily="2" charset="0"/>
              <a:ea typeface="Ebrima" panose="02000000000000000000" pitchFamily="2" charset="0"/>
              <a:cs typeface="Ebrima" panose="02000000000000000000" pitchFamily="2" charset="0"/>
            </a:endParaRPr>
          </a:p>
        </p:txBody>
      </p:sp>
      <p:sp>
        <p:nvSpPr>
          <p:cNvPr id="16" name="TextBox 15">
            <a:extLst>
              <a:ext uri="{FF2B5EF4-FFF2-40B4-BE49-F238E27FC236}">
                <a16:creationId xmlns:a16="http://schemas.microsoft.com/office/drawing/2014/main" id="{DC9137C1-C1F7-1E66-C9CD-3E53CC772A5E}"/>
              </a:ext>
            </a:extLst>
          </p:cNvPr>
          <p:cNvSpPr txBox="1"/>
          <p:nvPr/>
        </p:nvSpPr>
        <p:spPr>
          <a:xfrm>
            <a:off x="294944" y="5994175"/>
            <a:ext cx="9671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3200" b="0"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ይ.ካ.</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DE9B637B-FF19-BA2A-473D-FFD431BC1F7D}"/>
              </a:ext>
            </a:extLst>
          </p:cNvPr>
          <p:cNvPicPr>
            <a:picLocks noChangeAspect="1"/>
          </p:cNvPicPr>
          <p:nvPr/>
        </p:nvPicPr>
        <p:blipFill rotWithShape="1">
          <a:blip r:embed="rId4">
            <a:alphaModFix amt="20000"/>
          </a:blip>
          <a:srcRect l="21344" t="14512" r="33045" b="14797"/>
          <a:stretch>
            <a:fillRect/>
          </a:stretch>
        </p:blipFill>
        <p:spPr>
          <a:xfrm>
            <a:off x="10384429" y="5099545"/>
            <a:ext cx="1499359" cy="1458217"/>
          </a:xfrm>
          <a:prstGeom prst="ellipse">
            <a:avLst/>
          </a:prstGeom>
        </p:spPr>
      </p:pic>
      <p:sp>
        <p:nvSpPr>
          <p:cNvPr id="20" name="Slide Number Placeholder 19">
            <a:extLst>
              <a:ext uri="{FF2B5EF4-FFF2-40B4-BE49-F238E27FC236}">
                <a16:creationId xmlns:a16="http://schemas.microsoft.com/office/drawing/2014/main" id="{52F69A84-119B-AA06-E36D-758A64F160F2}"/>
              </a:ext>
            </a:extLst>
          </p:cNvPr>
          <p:cNvSpPr>
            <a:spLocks noGrp="1"/>
          </p:cNvSpPr>
          <p:nvPr>
            <p:ph type="sldNum" sz="quarter" idx="12"/>
          </p:nvPr>
        </p:nvSpPr>
        <p:spPr/>
        <p:txBody>
          <a:bodyPr/>
          <a:lstStyle/>
          <a:p>
            <a:fld id="{4BF62321-A73C-410C-BE04-8B3F66A4475F}" type="slidenum">
              <a:rPr lang="en-US" smtClean="0"/>
              <a:t>126</a:t>
            </a:fld>
            <a:endParaRPr lang="en-US"/>
          </a:p>
        </p:txBody>
      </p:sp>
    </p:spTree>
    <p:extLst>
      <p:ext uri="{BB962C8B-B14F-4D97-AF65-F5344CB8AC3E}">
        <p14:creationId xmlns:p14="http://schemas.microsoft.com/office/powerpoint/2010/main" val="35078759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C802FA-9C42-0D3B-1EE3-465275A9F8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78C70A-0733-C17F-CEA4-81F75234A170}"/>
              </a:ext>
            </a:extLst>
          </p:cNvPr>
          <p:cNvPicPr>
            <a:picLocks noChangeAspect="1"/>
          </p:cNvPicPr>
          <p:nvPr/>
        </p:nvPicPr>
        <p:blipFill>
          <a:blip r:embed="rId3"/>
          <a:stretch>
            <a:fillRect/>
          </a:stretch>
        </p:blipFill>
        <p:spPr>
          <a:xfrm>
            <a:off x="0" y="-16565"/>
            <a:ext cx="12192000" cy="6891130"/>
          </a:xfrm>
          <a:prstGeom prst="rect">
            <a:avLst/>
          </a:prstGeom>
        </p:spPr>
      </p:pic>
    </p:spTree>
    <p:extLst>
      <p:ext uri="{BB962C8B-B14F-4D97-AF65-F5344CB8AC3E}">
        <p14:creationId xmlns:p14="http://schemas.microsoft.com/office/powerpoint/2010/main" val="1520920557"/>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7D50DC-9101-2E2E-DC77-87AEB0A094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00CD7C-EBFA-D5DD-E4CF-C071A3C9A75B}"/>
              </a:ext>
            </a:extLst>
          </p:cNvPr>
          <p:cNvPicPr>
            <a:picLocks noChangeAspect="1"/>
          </p:cNvPicPr>
          <p:nvPr/>
        </p:nvPicPr>
        <p:blipFill>
          <a:blip r:embed="rId3"/>
          <a:stretch>
            <a:fillRect/>
          </a:stretch>
        </p:blipFill>
        <p:spPr>
          <a:xfrm>
            <a:off x="-12250" y="1"/>
            <a:ext cx="12204249" cy="6851122"/>
          </a:xfrm>
          <a:prstGeom prst="rect">
            <a:avLst/>
          </a:prstGeom>
        </p:spPr>
      </p:pic>
    </p:spTree>
    <p:extLst>
      <p:ext uri="{BB962C8B-B14F-4D97-AF65-F5344CB8AC3E}">
        <p14:creationId xmlns:p14="http://schemas.microsoft.com/office/powerpoint/2010/main" val="884350923"/>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BCEC9D-349C-D695-60FF-4F2D96E925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544682-6CE3-CA6E-212D-58B37AC4E58F}"/>
              </a:ext>
            </a:extLst>
          </p:cNvPr>
          <p:cNvPicPr>
            <a:picLocks noChangeAspect="1"/>
          </p:cNvPicPr>
          <p:nvPr/>
        </p:nvPicPr>
        <p:blipFill>
          <a:blip r:embed="rId3"/>
          <a:stretch>
            <a:fillRect/>
          </a:stretch>
        </p:blipFill>
        <p:spPr>
          <a:xfrm>
            <a:off x="-3664" y="0"/>
            <a:ext cx="12195663" cy="6855941"/>
          </a:xfrm>
          <a:prstGeom prst="rect">
            <a:avLst/>
          </a:prstGeom>
        </p:spPr>
      </p:pic>
    </p:spTree>
    <p:extLst>
      <p:ext uri="{BB962C8B-B14F-4D97-AF65-F5344CB8AC3E}">
        <p14:creationId xmlns:p14="http://schemas.microsoft.com/office/powerpoint/2010/main" val="3314435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454951-2138-4617-2AB6-0860B824B7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4A810B-3810-01CC-98BD-51E87A2A2376}"/>
              </a:ext>
            </a:extLst>
          </p:cNvPr>
          <p:cNvPicPr>
            <a:picLocks noChangeAspect="1"/>
          </p:cNvPicPr>
          <p:nvPr/>
        </p:nvPicPr>
        <p:blipFill>
          <a:blip r:embed="rId3"/>
          <a:stretch>
            <a:fillRect/>
          </a:stretch>
        </p:blipFill>
        <p:spPr>
          <a:xfrm>
            <a:off x="0" y="-4507"/>
            <a:ext cx="12192000" cy="6867014"/>
          </a:xfrm>
          <a:prstGeom prst="rect">
            <a:avLst/>
          </a:prstGeom>
        </p:spPr>
      </p:pic>
    </p:spTree>
    <p:extLst>
      <p:ext uri="{BB962C8B-B14F-4D97-AF65-F5344CB8AC3E}">
        <p14:creationId xmlns:p14="http://schemas.microsoft.com/office/powerpoint/2010/main" val="3571341320"/>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73B751-6CD3-7508-A1E5-37B2E560A1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2480DE-11E5-3862-843E-098F4314EEC0}"/>
              </a:ext>
            </a:extLst>
          </p:cNvPr>
          <p:cNvPicPr>
            <a:picLocks noChangeAspect="1"/>
          </p:cNvPicPr>
          <p:nvPr/>
        </p:nvPicPr>
        <p:blipFill>
          <a:blip r:embed="rId3"/>
          <a:stretch>
            <a:fillRect/>
          </a:stretch>
        </p:blipFill>
        <p:spPr>
          <a:xfrm>
            <a:off x="-3664" y="0"/>
            <a:ext cx="12195663" cy="6855941"/>
          </a:xfrm>
          <a:prstGeom prst="rect">
            <a:avLst/>
          </a:prstGeom>
        </p:spPr>
      </p:pic>
    </p:spTree>
    <p:extLst>
      <p:ext uri="{BB962C8B-B14F-4D97-AF65-F5344CB8AC3E}">
        <p14:creationId xmlns:p14="http://schemas.microsoft.com/office/powerpoint/2010/main" val="200331537"/>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822F2E-2526-DCE2-F4F6-A2B9CD5B9A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E26BF1-B5D2-EB40-4DAC-E50E35E3B3B5}"/>
              </a:ext>
            </a:extLst>
          </p:cNvPr>
          <p:cNvPicPr>
            <a:picLocks noChangeAspect="1"/>
          </p:cNvPicPr>
          <p:nvPr/>
        </p:nvPicPr>
        <p:blipFill>
          <a:blip r:embed="rId3"/>
          <a:stretch>
            <a:fillRect/>
          </a:stretch>
        </p:blipFill>
        <p:spPr>
          <a:xfrm>
            <a:off x="0" y="5144"/>
            <a:ext cx="12201158" cy="6852856"/>
          </a:xfrm>
          <a:prstGeom prst="rect">
            <a:avLst/>
          </a:prstGeom>
        </p:spPr>
      </p:pic>
    </p:spTree>
    <p:extLst>
      <p:ext uri="{BB962C8B-B14F-4D97-AF65-F5344CB8AC3E}">
        <p14:creationId xmlns:p14="http://schemas.microsoft.com/office/powerpoint/2010/main" val="2738078790"/>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DB7E88-C7F6-402B-E499-613C68A94C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349440-63F2-F393-6BCE-5BC20D03EB57}"/>
              </a:ext>
            </a:extLst>
          </p:cNvPr>
          <p:cNvPicPr>
            <a:picLocks noChangeAspect="1"/>
          </p:cNvPicPr>
          <p:nvPr/>
        </p:nvPicPr>
        <p:blipFill>
          <a:blip r:embed="rId3"/>
          <a:stretch>
            <a:fillRect/>
          </a:stretch>
        </p:blipFill>
        <p:spPr>
          <a:xfrm>
            <a:off x="0" y="-5135"/>
            <a:ext cx="12182885" cy="6863135"/>
          </a:xfrm>
          <a:prstGeom prst="rect">
            <a:avLst/>
          </a:prstGeom>
        </p:spPr>
      </p:pic>
    </p:spTree>
    <p:extLst>
      <p:ext uri="{BB962C8B-B14F-4D97-AF65-F5344CB8AC3E}">
        <p14:creationId xmlns:p14="http://schemas.microsoft.com/office/powerpoint/2010/main" val="2781273917"/>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A88318-F89A-BEF8-0870-235FB4925E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A2F4B3-1588-0D36-494E-AA79F7795303}"/>
              </a:ext>
            </a:extLst>
          </p:cNvPr>
          <p:cNvPicPr>
            <a:picLocks noChangeAspect="1"/>
          </p:cNvPicPr>
          <p:nvPr/>
        </p:nvPicPr>
        <p:blipFill>
          <a:blip r:embed="rId3"/>
          <a:stretch>
            <a:fillRect/>
          </a:stretch>
        </p:blipFill>
        <p:spPr>
          <a:xfrm>
            <a:off x="0" y="343"/>
            <a:ext cx="12191999" cy="6857314"/>
          </a:xfrm>
          <a:prstGeom prst="rect">
            <a:avLst/>
          </a:prstGeom>
        </p:spPr>
      </p:pic>
    </p:spTree>
    <p:extLst>
      <p:ext uri="{BB962C8B-B14F-4D97-AF65-F5344CB8AC3E}">
        <p14:creationId xmlns:p14="http://schemas.microsoft.com/office/powerpoint/2010/main" val="2029215969"/>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56080D-4C28-7301-1738-54EB4A3381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79F983-B368-0E68-7405-E3A7AD834597}"/>
              </a:ext>
            </a:extLst>
          </p:cNvPr>
          <p:cNvPicPr>
            <a:picLocks noChangeAspect="1"/>
          </p:cNvPicPr>
          <p:nvPr/>
        </p:nvPicPr>
        <p:blipFill>
          <a:blip r:embed="rId3"/>
          <a:stretch>
            <a:fillRect/>
          </a:stretch>
        </p:blipFill>
        <p:spPr>
          <a:xfrm>
            <a:off x="-14654" y="0"/>
            <a:ext cx="12206653" cy="6849777"/>
          </a:xfrm>
          <a:prstGeom prst="rect">
            <a:avLst/>
          </a:prstGeom>
        </p:spPr>
      </p:pic>
    </p:spTree>
    <p:extLst>
      <p:ext uri="{BB962C8B-B14F-4D97-AF65-F5344CB8AC3E}">
        <p14:creationId xmlns:p14="http://schemas.microsoft.com/office/powerpoint/2010/main" val="3422662866"/>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9741DF-DC12-DF1A-46D9-93A7873077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B7597B-9CBD-365E-E43A-260DCC60A2D5}"/>
              </a:ext>
            </a:extLst>
          </p:cNvPr>
          <p:cNvPicPr>
            <a:picLocks noChangeAspect="1"/>
          </p:cNvPicPr>
          <p:nvPr/>
        </p:nvPicPr>
        <p:blipFill>
          <a:blip r:embed="rId3"/>
          <a:stretch>
            <a:fillRect/>
          </a:stretch>
        </p:blipFill>
        <p:spPr>
          <a:xfrm>
            <a:off x="-21336" y="0"/>
            <a:ext cx="12213335" cy="6846040"/>
          </a:xfrm>
          <a:prstGeom prst="rect">
            <a:avLst/>
          </a:prstGeom>
        </p:spPr>
      </p:pic>
    </p:spTree>
    <p:extLst>
      <p:ext uri="{BB962C8B-B14F-4D97-AF65-F5344CB8AC3E}">
        <p14:creationId xmlns:p14="http://schemas.microsoft.com/office/powerpoint/2010/main" val="1445315001"/>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208083-F98A-0B71-7035-A1F93BF11B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0D8CF3-2E7F-EF72-111E-7AC783592A75}"/>
              </a:ext>
            </a:extLst>
          </p:cNvPr>
          <p:cNvPicPr>
            <a:picLocks noChangeAspect="1"/>
          </p:cNvPicPr>
          <p:nvPr/>
        </p:nvPicPr>
        <p:blipFill>
          <a:blip r:embed="rId3"/>
          <a:stretch>
            <a:fillRect/>
          </a:stretch>
        </p:blipFill>
        <p:spPr>
          <a:xfrm>
            <a:off x="0" y="-343"/>
            <a:ext cx="12192000" cy="6858686"/>
          </a:xfrm>
          <a:prstGeom prst="rect">
            <a:avLst/>
          </a:prstGeom>
        </p:spPr>
      </p:pic>
    </p:spTree>
    <p:extLst>
      <p:ext uri="{BB962C8B-B14F-4D97-AF65-F5344CB8AC3E}">
        <p14:creationId xmlns:p14="http://schemas.microsoft.com/office/powerpoint/2010/main" val="1387520337"/>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881C30-7EA8-8912-3015-551F35E08D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B92282-A636-7BF6-9862-6424CBD51AC2}"/>
              </a:ext>
            </a:extLst>
          </p:cNvPr>
          <p:cNvPicPr>
            <a:picLocks noChangeAspect="1"/>
          </p:cNvPicPr>
          <p:nvPr/>
        </p:nvPicPr>
        <p:blipFill>
          <a:blip r:embed="rId3"/>
          <a:stretch>
            <a:fillRect/>
          </a:stretch>
        </p:blipFill>
        <p:spPr>
          <a:xfrm>
            <a:off x="-11564" y="0"/>
            <a:ext cx="12203563" cy="6851507"/>
          </a:xfrm>
          <a:prstGeom prst="rect">
            <a:avLst/>
          </a:prstGeom>
        </p:spPr>
      </p:pic>
    </p:spTree>
    <p:extLst>
      <p:ext uri="{BB962C8B-B14F-4D97-AF65-F5344CB8AC3E}">
        <p14:creationId xmlns:p14="http://schemas.microsoft.com/office/powerpoint/2010/main" val="2892399835"/>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CA8B06-F26F-3E7C-9277-2A3F7BAEBE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AE8E8F-CAE5-5142-BB50-ACA62976D57E}"/>
              </a:ext>
            </a:extLst>
          </p:cNvPr>
          <p:cNvPicPr>
            <a:picLocks noChangeAspect="1"/>
          </p:cNvPicPr>
          <p:nvPr/>
        </p:nvPicPr>
        <p:blipFill>
          <a:blip r:embed="rId3"/>
          <a:stretch>
            <a:fillRect/>
          </a:stretch>
        </p:blipFill>
        <p:spPr>
          <a:xfrm>
            <a:off x="-10364" y="0"/>
            <a:ext cx="12212727" cy="6858000"/>
          </a:xfrm>
          <a:prstGeom prst="rect">
            <a:avLst/>
          </a:prstGeom>
        </p:spPr>
      </p:pic>
    </p:spTree>
    <p:extLst>
      <p:ext uri="{BB962C8B-B14F-4D97-AF65-F5344CB8AC3E}">
        <p14:creationId xmlns:p14="http://schemas.microsoft.com/office/powerpoint/2010/main" val="189244662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0B6530-B562-B56A-5E9F-E3CC25A5B5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4E87CE-10F0-68E5-01C3-66DB0028F734}"/>
              </a:ext>
            </a:extLst>
          </p:cNvPr>
          <p:cNvPicPr>
            <a:picLocks noChangeAspect="1"/>
          </p:cNvPicPr>
          <p:nvPr/>
        </p:nvPicPr>
        <p:blipFill>
          <a:blip r:embed="rId3">
            <a:alphaModFix amt="50000"/>
          </a:blip>
          <a:stretch>
            <a:fillRect/>
          </a:stretch>
        </p:blipFill>
        <p:spPr>
          <a:xfrm>
            <a:off x="11787194" y="6518527"/>
            <a:ext cx="404806" cy="356405"/>
          </a:xfrm>
          <a:prstGeom prst="rect">
            <a:avLst/>
          </a:prstGeom>
        </p:spPr>
      </p:pic>
      <p:pic>
        <p:nvPicPr>
          <p:cNvPr id="5" name="Picture 4">
            <a:extLst>
              <a:ext uri="{FF2B5EF4-FFF2-40B4-BE49-F238E27FC236}">
                <a16:creationId xmlns:a16="http://schemas.microsoft.com/office/drawing/2014/main" id="{46ED34E6-E0DB-72FA-D2CC-3871253825ED}"/>
              </a:ext>
            </a:extLst>
          </p:cNvPr>
          <p:cNvPicPr>
            <a:picLocks noChangeAspect="1"/>
          </p:cNvPicPr>
          <p:nvPr/>
        </p:nvPicPr>
        <p:blipFill>
          <a:blip r:embed="rId3">
            <a:alphaModFix amt="50000"/>
          </a:blip>
          <a:stretch>
            <a:fillRect/>
          </a:stretch>
        </p:blipFill>
        <p:spPr>
          <a:xfrm>
            <a:off x="11787194" y="5918"/>
            <a:ext cx="404806" cy="356405"/>
          </a:xfrm>
          <a:prstGeom prst="rect">
            <a:avLst/>
          </a:prstGeom>
        </p:spPr>
      </p:pic>
      <p:pic>
        <p:nvPicPr>
          <p:cNvPr id="7" name="Picture 6">
            <a:extLst>
              <a:ext uri="{FF2B5EF4-FFF2-40B4-BE49-F238E27FC236}">
                <a16:creationId xmlns:a16="http://schemas.microsoft.com/office/drawing/2014/main" id="{FAF5F621-E71A-8666-B8A5-8CA8457AEF32}"/>
              </a:ext>
            </a:extLst>
          </p:cNvPr>
          <p:cNvPicPr>
            <a:picLocks noChangeAspect="1"/>
          </p:cNvPicPr>
          <p:nvPr/>
        </p:nvPicPr>
        <p:blipFill>
          <a:blip r:embed="rId3">
            <a:alphaModFix amt="50000"/>
          </a:blip>
          <a:stretch>
            <a:fillRect/>
          </a:stretch>
        </p:blipFill>
        <p:spPr>
          <a:xfrm>
            <a:off x="-46198" y="127"/>
            <a:ext cx="404806" cy="356405"/>
          </a:xfrm>
          <a:prstGeom prst="rect">
            <a:avLst/>
          </a:prstGeom>
        </p:spPr>
      </p:pic>
      <p:pic>
        <p:nvPicPr>
          <p:cNvPr id="11" name="Picture 10">
            <a:extLst>
              <a:ext uri="{FF2B5EF4-FFF2-40B4-BE49-F238E27FC236}">
                <a16:creationId xmlns:a16="http://schemas.microsoft.com/office/drawing/2014/main" id="{679D87E0-BA19-D665-5893-515167F1A7BF}"/>
              </a:ext>
            </a:extLst>
          </p:cNvPr>
          <p:cNvPicPr>
            <a:picLocks noChangeAspect="1"/>
          </p:cNvPicPr>
          <p:nvPr/>
        </p:nvPicPr>
        <p:blipFill>
          <a:blip r:embed="rId3">
            <a:alphaModFix amt="50000"/>
          </a:blip>
          <a:stretch>
            <a:fillRect/>
          </a:stretch>
        </p:blipFill>
        <p:spPr>
          <a:xfrm>
            <a:off x="-46198" y="6516504"/>
            <a:ext cx="404806" cy="356405"/>
          </a:xfrm>
          <a:prstGeom prst="rect">
            <a:avLst/>
          </a:prstGeom>
        </p:spPr>
      </p:pic>
      <p:pic>
        <p:nvPicPr>
          <p:cNvPr id="3" name="Picture 2">
            <a:extLst>
              <a:ext uri="{FF2B5EF4-FFF2-40B4-BE49-F238E27FC236}">
                <a16:creationId xmlns:a16="http://schemas.microsoft.com/office/drawing/2014/main" id="{B5D45E79-C919-2F5D-606E-83022A5A0CBB}"/>
              </a:ext>
            </a:extLst>
          </p:cNvPr>
          <p:cNvPicPr>
            <a:picLocks noChangeAspect="1"/>
          </p:cNvPicPr>
          <p:nvPr/>
        </p:nvPicPr>
        <p:blipFill>
          <a:blip r:embed="rId4">
            <a:extLst>
              <a:ext uri="{28A0092B-C50C-407E-A947-70E740481C1C}">
                <a14:useLocalDpi xmlns:a14="http://schemas.microsoft.com/office/drawing/2010/main" val="0"/>
              </a:ext>
            </a:extLst>
          </a:blip>
          <a:srcRect b="8155"/>
          <a:stretch>
            <a:fillRect/>
          </a:stretch>
        </p:blipFill>
        <p:spPr>
          <a:xfrm>
            <a:off x="0" y="470318"/>
            <a:ext cx="403449" cy="5932400"/>
          </a:xfrm>
          <a:prstGeom prst="rect">
            <a:avLst/>
          </a:prstGeom>
        </p:spPr>
      </p:pic>
      <p:pic>
        <p:nvPicPr>
          <p:cNvPr id="6" name="Picture 5">
            <a:extLst>
              <a:ext uri="{FF2B5EF4-FFF2-40B4-BE49-F238E27FC236}">
                <a16:creationId xmlns:a16="http://schemas.microsoft.com/office/drawing/2014/main" id="{470CAC95-B697-8EFB-5F4A-EEF90F3E2811}"/>
              </a:ext>
            </a:extLst>
          </p:cNvPr>
          <p:cNvPicPr>
            <a:picLocks noChangeAspect="1"/>
          </p:cNvPicPr>
          <p:nvPr/>
        </p:nvPicPr>
        <p:blipFill>
          <a:blip r:embed="rId4">
            <a:extLst>
              <a:ext uri="{28A0092B-C50C-407E-A947-70E740481C1C}">
                <a14:useLocalDpi xmlns:a14="http://schemas.microsoft.com/office/drawing/2010/main" val="0"/>
              </a:ext>
            </a:extLst>
          </a:blip>
          <a:srcRect b="8155"/>
          <a:stretch>
            <a:fillRect/>
          </a:stretch>
        </p:blipFill>
        <p:spPr>
          <a:xfrm>
            <a:off x="11841994" y="476496"/>
            <a:ext cx="403449" cy="5932400"/>
          </a:xfrm>
          <a:prstGeom prst="rect">
            <a:avLst/>
          </a:prstGeom>
        </p:spPr>
      </p:pic>
      <p:pic>
        <p:nvPicPr>
          <p:cNvPr id="14" name="Picture 13">
            <a:extLst>
              <a:ext uri="{FF2B5EF4-FFF2-40B4-BE49-F238E27FC236}">
                <a16:creationId xmlns:a16="http://schemas.microsoft.com/office/drawing/2014/main" id="{A0BE9D75-03EE-F47C-348E-6C509158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11" y="46365"/>
            <a:ext cx="11393583" cy="422291"/>
          </a:xfrm>
          <a:prstGeom prst="rect">
            <a:avLst/>
          </a:prstGeom>
        </p:spPr>
      </p:pic>
      <p:pic>
        <p:nvPicPr>
          <p:cNvPr id="15" name="Picture 14">
            <a:extLst>
              <a:ext uri="{FF2B5EF4-FFF2-40B4-BE49-F238E27FC236}">
                <a16:creationId xmlns:a16="http://schemas.microsoft.com/office/drawing/2014/main" id="{DBD8E17D-6094-7A2D-BEBB-B0BA0BD7D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49" y="6450618"/>
            <a:ext cx="11393583" cy="422291"/>
          </a:xfrm>
          <a:prstGeom prst="rect">
            <a:avLst/>
          </a:prstGeom>
        </p:spPr>
      </p:pic>
      <p:sp>
        <p:nvSpPr>
          <p:cNvPr id="8" name="TextBox 7">
            <a:extLst>
              <a:ext uri="{FF2B5EF4-FFF2-40B4-BE49-F238E27FC236}">
                <a16:creationId xmlns:a16="http://schemas.microsoft.com/office/drawing/2014/main" id="{30F0F216-F027-F8D3-291C-82C354FFED5C}"/>
              </a:ext>
            </a:extLst>
          </p:cNvPr>
          <p:cNvSpPr txBox="1"/>
          <p:nvPr/>
        </p:nvSpPr>
        <p:spPr>
          <a:xfrm>
            <a:off x="2238577" y="651871"/>
            <a:ext cx="9230439"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O Holy Virgin Mary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in the peace of the Angel Gabriel, peace be to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You are virgin in spirit as well as in body.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O Mother of God of hosts, peace be to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blessed are You amongst women,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and blessed is the fruit of Your womb.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Rejoice, O You who is full of grace,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the Lord is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Intercede and pray for us to Your beloved Son, Jesus Christ;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Nyala" panose="02000504070300020003" pitchFamily="2" charset="0"/>
                <a:ea typeface="+mn-ea"/>
                <a:cs typeface="+mn-cs"/>
              </a:rPr>
              <a:t>that He may have mercy upon us and forgive our sins. Amen.</a:t>
            </a:r>
          </a:p>
        </p:txBody>
      </p:sp>
      <p:sp>
        <p:nvSpPr>
          <p:cNvPr id="9" name="TextBox 8">
            <a:extLst>
              <a:ext uri="{FF2B5EF4-FFF2-40B4-BE49-F238E27FC236}">
                <a16:creationId xmlns:a16="http://schemas.microsoft.com/office/drawing/2014/main" id="{7D3A0615-985F-8CBF-92DC-4486E3FFA6CC}"/>
              </a:ext>
            </a:extLst>
          </p:cNvPr>
          <p:cNvSpPr txBox="1"/>
          <p:nvPr/>
        </p:nvSpPr>
        <p:spPr>
          <a:xfrm>
            <a:off x="5655756" y="5812954"/>
            <a:ext cx="5905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Segoe UI Symbol" panose="020B0502040204020203" pitchFamily="34" charset="0"/>
              </a:rPr>
              <a:t>🜋</a:t>
            </a:r>
            <a:endPar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mn-cs"/>
            </a:endParaRPr>
          </a:p>
        </p:txBody>
      </p:sp>
      <p:sp>
        <p:nvSpPr>
          <p:cNvPr id="10" name="TextBox 9">
            <a:extLst>
              <a:ext uri="{FF2B5EF4-FFF2-40B4-BE49-F238E27FC236}">
                <a16:creationId xmlns:a16="http://schemas.microsoft.com/office/drawing/2014/main" id="{444401C1-D971-D65A-C5ED-6FADB947A3DE}"/>
              </a:ext>
            </a:extLst>
          </p:cNvPr>
          <p:cNvSpPr txBox="1"/>
          <p:nvPr/>
        </p:nvSpPr>
        <p:spPr>
          <a:xfrm>
            <a:off x="6501748" y="5817943"/>
            <a:ext cx="5905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Segoe UI Symbol" panose="020B0502040204020203" pitchFamily="34" charset="0"/>
              </a:rPr>
              <a:t>🜋</a:t>
            </a:r>
            <a:endPar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mn-cs"/>
            </a:endParaRPr>
          </a:p>
        </p:txBody>
      </p:sp>
      <p:sp>
        <p:nvSpPr>
          <p:cNvPr id="12" name="TextBox 11">
            <a:extLst>
              <a:ext uri="{FF2B5EF4-FFF2-40B4-BE49-F238E27FC236}">
                <a16:creationId xmlns:a16="http://schemas.microsoft.com/office/drawing/2014/main" id="{213D99CD-6BDE-7392-80C2-EFE30CDB08FA}"/>
              </a:ext>
            </a:extLst>
          </p:cNvPr>
          <p:cNvSpPr txBox="1"/>
          <p:nvPr/>
        </p:nvSpPr>
        <p:spPr>
          <a:xfrm>
            <a:off x="7347740" y="5809542"/>
            <a:ext cx="5905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Segoe UI Symbol" panose="020B0502040204020203" pitchFamily="34" charset="0"/>
              </a:rPr>
              <a:t>🜋</a:t>
            </a:r>
            <a:endParaRPr kumimoji="0" lang="en-US" sz="3200" b="0" i="0" u="none" strike="noStrike" kern="1200" cap="none" spc="0" normalizeH="0" baseline="0" noProof="0" dirty="0">
              <a:ln>
                <a:noFill/>
              </a:ln>
              <a:solidFill>
                <a:srgbClr val="00FFFF"/>
              </a:solidFill>
              <a:effectLst/>
              <a:uLnTx/>
              <a:uFillTx/>
              <a:latin typeface="Segoe UI Symbol" panose="020B0502040204020203" pitchFamily="34" charset="0"/>
              <a:ea typeface="Segoe UI Symbol" panose="020B0502040204020203" pitchFamily="34" charset="0"/>
              <a:cs typeface="+mn-cs"/>
            </a:endParaRPr>
          </a:p>
        </p:txBody>
      </p:sp>
      <p:pic>
        <p:nvPicPr>
          <p:cNvPr id="16" name="Picture 15">
            <a:extLst>
              <a:ext uri="{FF2B5EF4-FFF2-40B4-BE49-F238E27FC236}">
                <a16:creationId xmlns:a16="http://schemas.microsoft.com/office/drawing/2014/main" id="{80ACEA2E-42F2-7F46-B656-71F91EE2520D}"/>
              </a:ext>
            </a:extLst>
          </p:cNvPr>
          <p:cNvPicPr>
            <a:picLocks noChangeAspect="1"/>
          </p:cNvPicPr>
          <p:nvPr/>
        </p:nvPicPr>
        <p:blipFill rotWithShape="1">
          <a:blip r:embed="rId6">
            <a:alphaModFix amt="20000"/>
          </a:blip>
          <a:srcRect l="21344" t="14512" r="33045" b="14797"/>
          <a:stretch>
            <a:fillRect/>
          </a:stretch>
        </p:blipFill>
        <p:spPr>
          <a:xfrm>
            <a:off x="10034877" y="4755522"/>
            <a:ext cx="1843150" cy="1792575"/>
          </a:xfrm>
          <a:prstGeom prst="ellipse">
            <a:avLst/>
          </a:prstGeom>
        </p:spPr>
      </p:pic>
      <p:sp>
        <p:nvSpPr>
          <p:cNvPr id="13" name="Slide Number Placeholder 12">
            <a:extLst>
              <a:ext uri="{FF2B5EF4-FFF2-40B4-BE49-F238E27FC236}">
                <a16:creationId xmlns:a16="http://schemas.microsoft.com/office/drawing/2014/main" id="{25882C14-FB38-B4D4-A6BE-3C96028AD49F}"/>
              </a:ext>
            </a:extLst>
          </p:cNvPr>
          <p:cNvSpPr>
            <a:spLocks noGrp="1"/>
          </p:cNvSpPr>
          <p:nvPr>
            <p:ph type="sldNum" sz="quarter" idx="12"/>
          </p:nvPr>
        </p:nvSpPr>
        <p:spPr/>
        <p:txBody>
          <a:bodyPr/>
          <a:lstStyle/>
          <a:p>
            <a:fld id="{4BF62321-A73C-410C-BE04-8B3F66A4475F}" type="slidenum">
              <a:rPr lang="en-US" smtClean="0"/>
              <a:t>139</a:t>
            </a:fld>
            <a:endParaRPr lang="en-US"/>
          </a:p>
        </p:txBody>
      </p:sp>
    </p:spTree>
    <p:extLst>
      <p:ext uri="{BB962C8B-B14F-4D97-AF65-F5344CB8AC3E}">
        <p14:creationId xmlns:p14="http://schemas.microsoft.com/office/powerpoint/2010/main" val="3788543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DEF986-1A5E-40F6-5FAE-825C9EE7CB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84F242-4A1D-B468-69F4-CD3FDDD80F0C}"/>
              </a:ext>
            </a:extLst>
          </p:cNvPr>
          <p:cNvPicPr>
            <a:picLocks noChangeAspect="1"/>
          </p:cNvPicPr>
          <p:nvPr/>
        </p:nvPicPr>
        <p:blipFill>
          <a:blip r:embed="rId3"/>
          <a:stretch>
            <a:fillRect/>
          </a:stretch>
        </p:blipFill>
        <p:spPr>
          <a:xfrm>
            <a:off x="0" y="-691"/>
            <a:ext cx="12192000" cy="6859383"/>
          </a:xfrm>
          <a:prstGeom prst="rect">
            <a:avLst/>
          </a:prstGeom>
        </p:spPr>
      </p:pic>
    </p:spTree>
    <p:extLst>
      <p:ext uri="{BB962C8B-B14F-4D97-AF65-F5344CB8AC3E}">
        <p14:creationId xmlns:p14="http://schemas.microsoft.com/office/powerpoint/2010/main" val="336668630"/>
      </p:ext>
    </p:extLst>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6BBE2E-A875-A4F6-B377-BD98F60817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384DD2-A8F9-30EB-4E04-89E41CE9525B}"/>
              </a:ext>
            </a:extLst>
          </p:cNvPr>
          <p:cNvPicPr>
            <a:picLocks noChangeAspect="1"/>
          </p:cNvPicPr>
          <p:nvPr/>
        </p:nvPicPr>
        <p:blipFill>
          <a:blip r:embed="rId3"/>
          <a:stretch>
            <a:fillRect/>
          </a:stretch>
        </p:blipFill>
        <p:spPr>
          <a:xfrm>
            <a:off x="-1822" y="1"/>
            <a:ext cx="12193821" cy="6856974"/>
          </a:xfrm>
          <a:prstGeom prst="rect">
            <a:avLst/>
          </a:prstGeom>
        </p:spPr>
      </p:pic>
    </p:spTree>
    <p:extLst>
      <p:ext uri="{BB962C8B-B14F-4D97-AF65-F5344CB8AC3E}">
        <p14:creationId xmlns:p14="http://schemas.microsoft.com/office/powerpoint/2010/main" val="593515252"/>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F14464-1156-458C-CFE2-7138A4D91A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31E2BE-002E-ACA6-F7BD-95343D5CF6D6}"/>
              </a:ext>
            </a:extLst>
          </p:cNvPr>
          <p:cNvPicPr>
            <a:picLocks noChangeAspect="1"/>
          </p:cNvPicPr>
          <p:nvPr/>
        </p:nvPicPr>
        <p:blipFill>
          <a:blip r:embed="rId3"/>
          <a:stretch>
            <a:fillRect/>
          </a:stretch>
        </p:blipFill>
        <p:spPr>
          <a:xfrm>
            <a:off x="0" y="-1031"/>
            <a:ext cx="12192000" cy="6860062"/>
          </a:xfrm>
          <a:prstGeom prst="rect">
            <a:avLst/>
          </a:prstGeom>
        </p:spPr>
      </p:pic>
    </p:spTree>
    <p:extLst>
      <p:ext uri="{BB962C8B-B14F-4D97-AF65-F5344CB8AC3E}">
        <p14:creationId xmlns:p14="http://schemas.microsoft.com/office/powerpoint/2010/main" val="1463720481"/>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FC955B-1D62-6348-A18D-A550C6D949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2F5263-91B0-F64B-7F83-740D9ABE1F4E}"/>
              </a:ext>
            </a:extLst>
          </p:cNvPr>
          <p:cNvPicPr>
            <a:picLocks noChangeAspect="1"/>
          </p:cNvPicPr>
          <p:nvPr/>
        </p:nvPicPr>
        <p:blipFill>
          <a:blip r:embed="rId3"/>
          <a:stretch>
            <a:fillRect/>
          </a:stretch>
        </p:blipFill>
        <p:spPr>
          <a:xfrm>
            <a:off x="-14653" y="0"/>
            <a:ext cx="12221306" cy="6858000"/>
          </a:xfrm>
          <a:prstGeom prst="rect">
            <a:avLst/>
          </a:prstGeom>
        </p:spPr>
      </p:pic>
    </p:spTree>
    <p:extLst>
      <p:ext uri="{BB962C8B-B14F-4D97-AF65-F5344CB8AC3E}">
        <p14:creationId xmlns:p14="http://schemas.microsoft.com/office/powerpoint/2010/main" val="3841728260"/>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7B0689-23AA-DD6E-3B83-FD6DBF04932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196B027-5695-39CF-D68F-C74B74647863}"/>
              </a:ext>
            </a:extLst>
          </p:cNvPr>
          <p:cNvPicPr>
            <a:picLocks noChangeAspect="1"/>
          </p:cNvPicPr>
          <p:nvPr/>
        </p:nvPicPr>
        <p:blipFill>
          <a:blip r:embed="rId3"/>
          <a:stretch>
            <a:fillRect/>
          </a:stretch>
        </p:blipFill>
        <p:spPr>
          <a:xfrm>
            <a:off x="55756" y="105830"/>
            <a:ext cx="12080488" cy="6752170"/>
          </a:xfrm>
          <a:prstGeom prst="rect">
            <a:avLst/>
          </a:prstGeom>
        </p:spPr>
      </p:pic>
    </p:spTree>
    <p:extLst>
      <p:ext uri="{BB962C8B-B14F-4D97-AF65-F5344CB8AC3E}">
        <p14:creationId xmlns:p14="http://schemas.microsoft.com/office/powerpoint/2010/main" val="5675568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8BDC51-D1E6-6AAA-C0F5-40255A182B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66DA60-E40B-37C7-60AB-4AE91825E659}"/>
              </a:ext>
            </a:extLst>
          </p:cNvPr>
          <p:cNvPicPr>
            <a:picLocks noChangeAspect="1"/>
          </p:cNvPicPr>
          <p:nvPr/>
        </p:nvPicPr>
        <p:blipFill>
          <a:blip r:embed="rId3"/>
          <a:stretch>
            <a:fillRect/>
          </a:stretch>
        </p:blipFill>
        <p:spPr>
          <a:xfrm>
            <a:off x="0" y="-3806"/>
            <a:ext cx="12191999" cy="6865612"/>
          </a:xfrm>
          <a:prstGeom prst="rect">
            <a:avLst/>
          </a:prstGeom>
        </p:spPr>
      </p:pic>
    </p:spTree>
    <p:extLst>
      <p:ext uri="{BB962C8B-B14F-4D97-AF65-F5344CB8AC3E}">
        <p14:creationId xmlns:p14="http://schemas.microsoft.com/office/powerpoint/2010/main" val="205975322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CDBE51-AF4D-EA1B-E8A2-5317EAF78B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DF0160-474C-7CF3-A79E-A2AC50A3E4F6}"/>
              </a:ext>
            </a:extLst>
          </p:cNvPr>
          <p:cNvPicPr>
            <a:picLocks noChangeAspect="1"/>
          </p:cNvPicPr>
          <p:nvPr/>
        </p:nvPicPr>
        <p:blipFill>
          <a:blip r:embed="rId3"/>
          <a:stretch>
            <a:fillRect/>
          </a:stretch>
        </p:blipFill>
        <p:spPr>
          <a:xfrm>
            <a:off x="0" y="-1386"/>
            <a:ext cx="12192000" cy="6860772"/>
          </a:xfrm>
          <a:prstGeom prst="rect">
            <a:avLst/>
          </a:prstGeom>
        </p:spPr>
      </p:pic>
    </p:spTree>
    <p:extLst>
      <p:ext uri="{BB962C8B-B14F-4D97-AF65-F5344CB8AC3E}">
        <p14:creationId xmlns:p14="http://schemas.microsoft.com/office/powerpoint/2010/main" val="78075255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F1BF05-5689-C267-9874-8C9302B9C4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5D4424-796B-4931-360D-208BE5A210C5}"/>
              </a:ext>
            </a:extLst>
          </p:cNvPr>
          <p:cNvPicPr>
            <a:picLocks noChangeAspect="1"/>
          </p:cNvPicPr>
          <p:nvPr/>
        </p:nvPicPr>
        <p:blipFill>
          <a:blip r:embed="rId3"/>
          <a:stretch>
            <a:fillRect/>
          </a:stretch>
        </p:blipFill>
        <p:spPr>
          <a:xfrm>
            <a:off x="0" y="-17050"/>
            <a:ext cx="12192000" cy="6892099"/>
          </a:xfrm>
          <a:prstGeom prst="rect">
            <a:avLst/>
          </a:prstGeom>
        </p:spPr>
      </p:pic>
    </p:spTree>
    <p:extLst>
      <p:ext uri="{BB962C8B-B14F-4D97-AF65-F5344CB8AC3E}">
        <p14:creationId xmlns:p14="http://schemas.microsoft.com/office/powerpoint/2010/main" val="246855823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B2CE69-857A-E7D4-662F-EA0F487087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6C2C11-B8AA-E780-EC95-B2C8737C6957}"/>
              </a:ext>
            </a:extLst>
          </p:cNvPr>
          <p:cNvPicPr>
            <a:picLocks noChangeAspect="1"/>
          </p:cNvPicPr>
          <p:nvPr/>
        </p:nvPicPr>
        <p:blipFill>
          <a:blip r:embed="rId3"/>
          <a:stretch>
            <a:fillRect/>
          </a:stretch>
        </p:blipFill>
        <p:spPr>
          <a:xfrm>
            <a:off x="0" y="-7671"/>
            <a:ext cx="12191999" cy="6873341"/>
          </a:xfrm>
          <a:prstGeom prst="rect">
            <a:avLst/>
          </a:prstGeom>
        </p:spPr>
      </p:pic>
    </p:spTree>
    <p:extLst>
      <p:ext uri="{BB962C8B-B14F-4D97-AF65-F5344CB8AC3E}">
        <p14:creationId xmlns:p14="http://schemas.microsoft.com/office/powerpoint/2010/main" val="237108972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9C6D25-15E7-1523-2B7A-CDF99AF643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7446AE-A21F-0940-F075-A997D448755B}"/>
              </a:ext>
            </a:extLst>
          </p:cNvPr>
          <p:cNvPicPr>
            <a:picLocks noChangeAspect="1"/>
          </p:cNvPicPr>
          <p:nvPr/>
        </p:nvPicPr>
        <p:blipFill>
          <a:blip r:embed="rId3"/>
          <a:stretch>
            <a:fillRect/>
          </a:stretch>
        </p:blipFill>
        <p:spPr>
          <a:xfrm>
            <a:off x="0" y="-12785"/>
            <a:ext cx="12191999" cy="6883570"/>
          </a:xfrm>
          <a:prstGeom prst="rect">
            <a:avLst/>
          </a:prstGeom>
        </p:spPr>
      </p:pic>
    </p:spTree>
    <p:extLst>
      <p:ext uri="{BB962C8B-B14F-4D97-AF65-F5344CB8AC3E}">
        <p14:creationId xmlns:p14="http://schemas.microsoft.com/office/powerpoint/2010/main" val="36159886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936D59-E38F-0954-8F50-8E7A72BEB9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53B988-F340-AFB0-785F-65B4653E9992}"/>
              </a:ext>
            </a:extLst>
          </p:cNvPr>
          <p:cNvPicPr>
            <a:picLocks noChangeAspect="1"/>
          </p:cNvPicPr>
          <p:nvPr/>
        </p:nvPicPr>
        <p:blipFill>
          <a:blip r:embed="rId3"/>
          <a:stretch>
            <a:fillRect/>
          </a:stretch>
        </p:blipFill>
        <p:spPr>
          <a:xfrm>
            <a:off x="0" y="0"/>
            <a:ext cx="12192000" cy="6879880"/>
          </a:xfrm>
          <a:prstGeom prst="rect">
            <a:avLst/>
          </a:prstGeom>
        </p:spPr>
      </p:pic>
    </p:spTree>
    <p:extLst>
      <p:ext uri="{BB962C8B-B14F-4D97-AF65-F5344CB8AC3E}">
        <p14:creationId xmlns:p14="http://schemas.microsoft.com/office/powerpoint/2010/main" val="1211362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CCC5370-DFF8-E601-44F2-6243A76AED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C324BC-AB30-00E9-BF8A-8FDD8BA91BCC}"/>
              </a:ext>
            </a:extLst>
          </p:cNvPr>
          <p:cNvPicPr>
            <a:picLocks noChangeAspect="1"/>
          </p:cNvPicPr>
          <p:nvPr/>
        </p:nvPicPr>
        <p:blipFill>
          <a:blip r:embed="rId3"/>
          <a:stretch>
            <a:fillRect/>
          </a:stretch>
        </p:blipFill>
        <p:spPr>
          <a:xfrm>
            <a:off x="0" y="-15010"/>
            <a:ext cx="12192000" cy="6888020"/>
          </a:xfrm>
          <a:prstGeom prst="rect">
            <a:avLst/>
          </a:prstGeom>
        </p:spPr>
      </p:pic>
    </p:spTree>
    <p:extLst>
      <p:ext uri="{BB962C8B-B14F-4D97-AF65-F5344CB8AC3E}">
        <p14:creationId xmlns:p14="http://schemas.microsoft.com/office/powerpoint/2010/main" val="712324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1A27B0-D01E-426A-D015-9C67670FC4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E3C698-FD35-2D9C-64B4-04E11EBBE4FD}"/>
              </a:ext>
            </a:extLst>
          </p:cNvPr>
          <p:cNvPicPr>
            <a:picLocks noChangeAspect="1"/>
          </p:cNvPicPr>
          <p:nvPr/>
        </p:nvPicPr>
        <p:blipFill>
          <a:blip r:embed="rId3"/>
          <a:stretch>
            <a:fillRect/>
          </a:stretch>
        </p:blipFill>
        <p:spPr>
          <a:xfrm>
            <a:off x="0" y="-2557"/>
            <a:ext cx="12191999" cy="6863113"/>
          </a:xfrm>
          <a:prstGeom prst="rect">
            <a:avLst/>
          </a:prstGeom>
        </p:spPr>
      </p:pic>
    </p:spTree>
    <p:extLst>
      <p:ext uri="{BB962C8B-B14F-4D97-AF65-F5344CB8AC3E}">
        <p14:creationId xmlns:p14="http://schemas.microsoft.com/office/powerpoint/2010/main" val="206083940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EBF250-F856-E96E-3AA4-CCB46E1CE7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D4AAC2-DD50-8F09-114D-738EBC735F86}"/>
              </a:ext>
            </a:extLst>
          </p:cNvPr>
          <p:cNvPicPr>
            <a:picLocks noChangeAspect="1"/>
          </p:cNvPicPr>
          <p:nvPr/>
        </p:nvPicPr>
        <p:blipFill>
          <a:blip r:embed="rId3"/>
          <a:stretch>
            <a:fillRect/>
          </a:stretch>
        </p:blipFill>
        <p:spPr>
          <a:xfrm>
            <a:off x="0" y="-1915"/>
            <a:ext cx="12191999" cy="6861829"/>
          </a:xfrm>
          <a:prstGeom prst="rect">
            <a:avLst/>
          </a:prstGeom>
        </p:spPr>
      </p:pic>
    </p:spTree>
    <p:extLst>
      <p:ext uri="{BB962C8B-B14F-4D97-AF65-F5344CB8AC3E}">
        <p14:creationId xmlns:p14="http://schemas.microsoft.com/office/powerpoint/2010/main" val="336604013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92CAF2-C43D-72A1-0D81-DD80AD2BF6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E4A51A-A425-7A64-0170-8C28DA80EDCF}"/>
              </a:ext>
            </a:extLst>
          </p:cNvPr>
          <p:cNvPicPr>
            <a:picLocks noChangeAspect="1"/>
          </p:cNvPicPr>
          <p:nvPr/>
        </p:nvPicPr>
        <p:blipFill>
          <a:blip r:embed="rId3"/>
          <a:stretch>
            <a:fillRect/>
          </a:stretch>
        </p:blipFill>
        <p:spPr>
          <a:xfrm>
            <a:off x="0" y="-9901"/>
            <a:ext cx="12192000" cy="6877801"/>
          </a:xfrm>
          <a:prstGeom prst="rect">
            <a:avLst/>
          </a:prstGeom>
        </p:spPr>
      </p:pic>
    </p:spTree>
    <p:extLst>
      <p:ext uri="{BB962C8B-B14F-4D97-AF65-F5344CB8AC3E}">
        <p14:creationId xmlns:p14="http://schemas.microsoft.com/office/powerpoint/2010/main" val="161760324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AD0248-F563-4A84-CEE6-1CD9EC2269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4BCA12-B102-B240-40B2-656A037ACA77}"/>
              </a:ext>
            </a:extLst>
          </p:cNvPr>
          <p:cNvPicPr>
            <a:picLocks noChangeAspect="1"/>
          </p:cNvPicPr>
          <p:nvPr/>
        </p:nvPicPr>
        <p:blipFill>
          <a:blip r:embed="rId3"/>
          <a:stretch>
            <a:fillRect/>
          </a:stretch>
        </p:blipFill>
        <p:spPr>
          <a:xfrm>
            <a:off x="0" y="-10557"/>
            <a:ext cx="12192000" cy="6879113"/>
          </a:xfrm>
          <a:prstGeom prst="rect">
            <a:avLst/>
          </a:prstGeom>
        </p:spPr>
      </p:pic>
    </p:spTree>
    <p:extLst>
      <p:ext uri="{BB962C8B-B14F-4D97-AF65-F5344CB8AC3E}">
        <p14:creationId xmlns:p14="http://schemas.microsoft.com/office/powerpoint/2010/main" val="371619891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687E95-DF81-1A15-FF4A-9E6A5FD021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93CA97-9F98-47DB-A824-5BDD17493888}"/>
              </a:ext>
            </a:extLst>
          </p:cNvPr>
          <p:cNvPicPr>
            <a:picLocks noChangeAspect="1"/>
          </p:cNvPicPr>
          <p:nvPr/>
        </p:nvPicPr>
        <p:blipFill>
          <a:blip r:embed="rId3"/>
          <a:stretch>
            <a:fillRect/>
          </a:stretch>
        </p:blipFill>
        <p:spPr>
          <a:xfrm>
            <a:off x="0" y="2909"/>
            <a:ext cx="12191999" cy="6852182"/>
          </a:xfrm>
          <a:prstGeom prst="rect">
            <a:avLst/>
          </a:prstGeom>
        </p:spPr>
      </p:pic>
    </p:spTree>
    <p:extLst>
      <p:ext uri="{BB962C8B-B14F-4D97-AF65-F5344CB8AC3E}">
        <p14:creationId xmlns:p14="http://schemas.microsoft.com/office/powerpoint/2010/main" val="33965568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D1F2EB-E4E0-A35F-50E8-89C74029A6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61E111-7282-8006-5025-96A7E6D38423}"/>
              </a:ext>
            </a:extLst>
          </p:cNvPr>
          <p:cNvPicPr>
            <a:picLocks noChangeAspect="1"/>
          </p:cNvPicPr>
          <p:nvPr/>
        </p:nvPicPr>
        <p:blipFill>
          <a:blip r:embed="rId3"/>
          <a:stretch>
            <a:fillRect/>
          </a:stretch>
        </p:blipFill>
        <p:spPr>
          <a:xfrm>
            <a:off x="0" y="-8224"/>
            <a:ext cx="12192000" cy="6874447"/>
          </a:xfrm>
          <a:prstGeom prst="rect">
            <a:avLst/>
          </a:prstGeom>
        </p:spPr>
      </p:pic>
    </p:spTree>
    <p:extLst>
      <p:ext uri="{BB962C8B-B14F-4D97-AF65-F5344CB8AC3E}">
        <p14:creationId xmlns:p14="http://schemas.microsoft.com/office/powerpoint/2010/main" val="14503119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01185B-372F-712D-1500-311B47D156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17A9E0-D09F-1F29-C4B2-438A9FB49F02}"/>
              </a:ext>
            </a:extLst>
          </p:cNvPr>
          <p:cNvPicPr>
            <a:picLocks noChangeAspect="1"/>
          </p:cNvPicPr>
          <p:nvPr/>
        </p:nvPicPr>
        <p:blipFill>
          <a:blip r:embed="rId3"/>
          <a:stretch>
            <a:fillRect/>
          </a:stretch>
        </p:blipFill>
        <p:spPr>
          <a:xfrm>
            <a:off x="0" y="-4443"/>
            <a:ext cx="12191999" cy="6866885"/>
          </a:xfrm>
          <a:prstGeom prst="rect">
            <a:avLst/>
          </a:prstGeom>
        </p:spPr>
      </p:pic>
    </p:spTree>
    <p:extLst>
      <p:ext uri="{BB962C8B-B14F-4D97-AF65-F5344CB8AC3E}">
        <p14:creationId xmlns:p14="http://schemas.microsoft.com/office/powerpoint/2010/main" val="181183835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5A2500-694D-B284-6984-9FD23B6301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E34E15-E03B-D991-9BA3-4451CBF60D52}"/>
              </a:ext>
            </a:extLst>
          </p:cNvPr>
          <p:cNvPicPr>
            <a:picLocks noChangeAspect="1"/>
          </p:cNvPicPr>
          <p:nvPr/>
        </p:nvPicPr>
        <p:blipFill>
          <a:blip r:embed="rId3"/>
          <a:stretch>
            <a:fillRect/>
          </a:stretch>
        </p:blipFill>
        <p:spPr>
          <a:xfrm>
            <a:off x="0" y="-16089"/>
            <a:ext cx="12191999" cy="6890177"/>
          </a:xfrm>
          <a:prstGeom prst="rect">
            <a:avLst/>
          </a:prstGeom>
        </p:spPr>
      </p:pic>
    </p:spTree>
    <p:extLst>
      <p:ext uri="{BB962C8B-B14F-4D97-AF65-F5344CB8AC3E}">
        <p14:creationId xmlns:p14="http://schemas.microsoft.com/office/powerpoint/2010/main" val="165213588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973FAC-96D8-5620-EBCE-FFFF6B6183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C8002E-5BA0-2F5B-290A-F41C9C7A5B8C}"/>
              </a:ext>
            </a:extLst>
          </p:cNvPr>
          <p:cNvPicPr>
            <a:picLocks noChangeAspect="1"/>
          </p:cNvPicPr>
          <p:nvPr/>
        </p:nvPicPr>
        <p:blipFill>
          <a:blip r:embed="rId3"/>
          <a:stretch>
            <a:fillRect/>
          </a:stretch>
        </p:blipFill>
        <p:spPr>
          <a:xfrm>
            <a:off x="0" y="-19188"/>
            <a:ext cx="12192000" cy="6896375"/>
          </a:xfrm>
          <a:prstGeom prst="rect">
            <a:avLst/>
          </a:prstGeom>
        </p:spPr>
      </p:pic>
    </p:spTree>
    <p:extLst>
      <p:ext uri="{BB962C8B-B14F-4D97-AF65-F5344CB8AC3E}">
        <p14:creationId xmlns:p14="http://schemas.microsoft.com/office/powerpoint/2010/main" val="10297865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32CE29-BF6B-7D4A-FBA6-9888B246B7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2A6012-4CEB-9C07-F790-C12B50D97054}"/>
              </a:ext>
            </a:extLst>
          </p:cNvPr>
          <p:cNvPicPr>
            <a:picLocks noChangeAspect="1"/>
          </p:cNvPicPr>
          <p:nvPr/>
        </p:nvPicPr>
        <p:blipFill>
          <a:blip r:embed="rId3"/>
          <a:stretch>
            <a:fillRect/>
          </a:stretch>
        </p:blipFill>
        <p:spPr>
          <a:xfrm>
            <a:off x="3698" y="0"/>
            <a:ext cx="12188301" cy="6860082"/>
          </a:xfrm>
          <a:prstGeom prst="rect">
            <a:avLst/>
          </a:prstGeom>
        </p:spPr>
      </p:pic>
    </p:spTree>
    <p:extLst>
      <p:ext uri="{BB962C8B-B14F-4D97-AF65-F5344CB8AC3E}">
        <p14:creationId xmlns:p14="http://schemas.microsoft.com/office/powerpoint/2010/main" val="263029082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B4D868-D0DC-89CD-AA77-C118962D6C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808DD8-A51C-D2B1-D10C-DFF7FD4EBC3E}"/>
              </a:ext>
            </a:extLst>
          </p:cNvPr>
          <p:cNvPicPr>
            <a:picLocks noChangeAspect="1"/>
          </p:cNvPicPr>
          <p:nvPr/>
        </p:nvPicPr>
        <p:blipFill>
          <a:blip r:embed="rId3"/>
          <a:stretch>
            <a:fillRect/>
          </a:stretch>
        </p:blipFill>
        <p:spPr>
          <a:xfrm>
            <a:off x="0" y="-10557"/>
            <a:ext cx="12192000" cy="6879113"/>
          </a:xfrm>
          <a:prstGeom prst="rect">
            <a:avLst/>
          </a:prstGeom>
        </p:spPr>
      </p:pic>
    </p:spTree>
    <p:extLst>
      <p:ext uri="{BB962C8B-B14F-4D97-AF65-F5344CB8AC3E}">
        <p14:creationId xmlns:p14="http://schemas.microsoft.com/office/powerpoint/2010/main" val="179926624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1C2DD6-E84B-EF0C-98F8-D65059F4F6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989CC5-8379-3630-85E7-FB62A8386445}"/>
              </a:ext>
            </a:extLst>
          </p:cNvPr>
          <p:cNvPicPr>
            <a:picLocks noChangeAspect="1"/>
          </p:cNvPicPr>
          <p:nvPr/>
        </p:nvPicPr>
        <p:blipFill>
          <a:blip r:embed="rId3"/>
          <a:stretch>
            <a:fillRect/>
          </a:stretch>
        </p:blipFill>
        <p:spPr>
          <a:xfrm>
            <a:off x="0" y="-12290"/>
            <a:ext cx="12192000" cy="6882580"/>
          </a:xfrm>
          <a:prstGeom prst="rect">
            <a:avLst/>
          </a:prstGeom>
        </p:spPr>
      </p:pic>
    </p:spTree>
    <p:extLst>
      <p:ext uri="{BB962C8B-B14F-4D97-AF65-F5344CB8AC3E}">
        <p14:creationId xmlns:p14="http://schemas.microsoft.com/office/powerpoint/2010/main" val="17951562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54EBE2-5AED-6502-509F-65CF7536AC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6F7C9D-D2CD-AD32-3933-D42E87DC3755}"/>
              </a:ext>
            </a:extLst>
          </p:cNvPr>
          <p:cNvPicPr>
            <a:picLocks noChangeAspect="1"/>
          </p:cNvPicPr>
          <p:nvPr/>
        </p:nvPicPr>
        <p:blipFill>
          <a:blip r:embed="rId3"/>
          <a:stretch>
            <a:fillRect/>
          </a:stretch>
        </p:blipFill>
        <p:spPr>
          <a:xfrm>
            <a:off x="0" y="-26311"/>
            <a:ext cx="12191999" cy="6910622"/>
          </a:xfrm>
          <a:prstGeom prst="rect">
            <a:avLst/>
          </a:prstGeom>
        </p:spPr>
      </p:pic>
    </p:spTree>
    <p:extLst>
      <p:ext uri="{BB962C8B-B14F-4D97-AF65-F5344CB8AC3E}">
        <p14:creationId xmlns:p14="http://schemas.microsoft.com/office/powerpoint/2010/main" val="6659239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F8014DE-1B67-5348-5074-E8AA8F896C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1281B4-FCC2-CBEE-0A97-73C5F7189DF0}"/>
              </a:ext>
            </a:extLst>
          </p:cNvPr>
          <p:cNvPicPr>
            <a:picLocks noChangeAspect="1"/>
          </p:cNvPicPr>
          <p:nvPr/>
        </p:nvPicPr>
        <p:blipFill>
          <a:blip r:embed="rId3"/>
          <a:stretch>
            <a:fillRect/>
          </a:stretch>
        </p:blipFill>
        <p:spPr>
          <a:xfrm>
            <a:off x="0" y="-10612"/>
            <a:ext cx="12191999" cy="6879223"/>
          </a:xfrm>
          <a:prstGeom prst="rect">
            <a:avLst/>
          </a:prstGeom>
        </p:spPr>
      </p:pic>
    </p:spTree>
    <p:extLst>
      <p:ext uri="{BB962C8B-B14F-4D97-AF65-F5344CB8AC3E}">
        <p14:creationId xmlns:p14="http://schemas.microsoft.com/office/powerpoint/2010/main" val="45753687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04766D0-4CBF-6747-B728-9568E048CD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424448-3FF5-5EA3-94AD-DA7C7643890A}"/>
              </a:ext>
            </a:extLst>
          </p:cNvPr>
          <p:cNvPicPr>
            <a:picLocks noChangeAspect="1"/>
          </p:cNvPicPr>
          <p:nvPr/>
        </p:nvPicPr>
        <p:blipFill>
          <a:blip r:embed="rId3"/>
          <a:stretch>
            <a:fillRect/>
          </a:stretch>
        </p:blipFill>
        <p:spPr>
          <a:xfrm>
            <a:off x="0" y="-4443"/>
            <a:ext cx="12191999" cy="6866885"/>
          </a:xfrm>
          <a:prstGeom prst="rect">
            <a:avLst/>
          </a:prstGeom>
        </p:spPr>
      </p:pic>
    </p:spTree>
    <p:extLst>
      <p:ext uri="{BB962C8B-B14F-4D97-AF65-F5344CB8AC3E}">
        <p14:creationId xmlns:p14="http://schemas.microsoft.com/office/powerpoint/2010/main" val="93818613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507578-EC5E-BE35-41D8-BCA0EBE95B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A71BFE-B770-5829-3055-7223838C5547}"/>
              </a:ext>
            </a:extLst>
          </p:cNvPr>
          <p:cNvPicPr>
            <a:picLocks noChangeAspect="1"/>
          </p:cNvPicPr>
          <p:nvPr/>
        </p:nvPicPr>
        <p:blipFill>
          <a:blip r:embed="rId3"/>
          <a:stretch>
            <a:fillRect/>
          </a:stretch>
        </p:blipFill>
        <p:spPr>
          <a:xfrm>
            <a:off x="-11564" y="0"/>
            <a:ext cx="12215127" cy="6858000"/>
          </a:xfrm>
          <a:prstGeom prst="rect">
            <a:avLst/>
          </a:prstGeom>
        </p:spPr>
      </p:pic>
    </p:spTree>
    <p:extLst>
      <p:ext uri="{BB962C8B-B14F-4D97-AF65-F5344CB8AC3E}">
        <p14:creationId xmlns:p14="http://schemas.microsoft.com/office/powerpoint/2010/main" val="183755726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510CBB-ADEB-C119-3382-EB88EBA2BD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7AC3BC-E506-25B8-8D9F-A5F5DE5DF36A}"/>
              </a:ext>
            </a:extLst>
          </p:cNvPr>
          <p:cNvPicPr>
            <a:picLocks noChangeAspect="1"/>
          </p:cNvPicPr>
          <p:nvPr/>
        </p:nvPicPr>
        <p:blipFill>
          <a:blip r:embed="rId3"/>
          <a:stretch>
            <a:fillRect/>
          </a:stretch>
        </p:blipFill>
        <p:spPr>
          <a:xfrm>
            <a:off x="0" y="-10557"/>
            <a:ext cx="12192000" cy="6879113"/>
          </a:xfrm>
          <a:prstGeom prst="rect">
            <a:avLst/>
          </a:prstGeom>
        </p:spPr>
      </p:pic>
    </p:spTree>
    <p:extLst>
      <p:ext uri="{BB962C8B-B14F-4D97-AF65-F5344CB8AC3E}">
        <p14:creationId xmlns:p14="http://schemas.microsoft.com/office/powerpoint/2010/main" val="222633984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4C7166-035F-059C-AED4-B7F7F23731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DD850F-B2A4-772C-29F3-D1BA66D326F8}"/>
              </a:ext>
            </a:extLst>
          </p:cNvPr>
          <p:cNvPicPr>
            <a:picLocks noChangeAspect="1"/>
          </p:cNvPicPr>
          <p:nvPr/>
        </p:nvPicPr>
        <p:blipFill>
          <a:blip r:embed="rId3"/>
          <a:stretch>
            <a:fillRect/>
          </a:stretch>
        </p:blipFill>
        <p:spPr>
          <a:xfrm>
            <a:off x="0" y="-16089"/>
            <a:ext cx="12191999" cy="6890177"/>
          </a:xfrm>
          <a:prstGeom prst="rect">
            <a:avLst/>
          </a:prstGeom>
        </p:spPr>
      </p:pic>
    </p:spTree>
    <p:extLst>
      <p:ext uri="{BB962C8B-B14F-4D97-AF65-F5344CB8AC3E}">
        <p14:creationId xmlns:p14="http://schemas.microsoft.com/office/powerpoint/2010/main" val="209319257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680B6B-C322-5DB5-67C9-061464D120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E3B19F-6158-DD77-6AC4-5526153B5BEA}"/>
              </a:ext>
            </a:extLst>
          </p:cNvPr>
          <p:cNvPicPr>
            <a:picLocks noChangeAspect="1"/>
          </p:cNvPicPr>
          <p:nvPr/>
        </p:nvPicPr>
        <p:blipFill>
          <a:blip r:embed="rId3"/>
          <a:stretch>
            <a:fillRect/>
          </a:stretch>
        </p:blipFill>
        <p:spPr>
          <a:xfrm>
            <a:off x="0" y="-14417"/>
            <a:ext cx="12192000" cy="6886833"/>
          </a:xfrm>
          <a:prstGeom prst="rect">
            <a:avLst/>
          </a:prstGeom>
        </p:spPr>
      </p:pic>
    </p:spTree>
    <p:extLst>
      <p:ext uri="{BB962C8B-B14F-4D97-AF65-F5344CB8AC3E}">
        <p14:creationId xmlns:p14="http://schemas.microsoft.com/office/powerpoint/2010/main" val="196435645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0BB8C7-F990-4E11-9456-8FA0497590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5662D8-8088-14EF-E8EC-BD55530655B4}"/>
              </a:ext>
            </a:extLst>
          </p:cNvPr>
          <p:cNvPicPr>
            <a:picLocks noChangeAspect="1"/>
          </p:cNvPicPr>
          <p:nvPr/>
        </p:nvPicPr>
        <p:blipFill>
          <a:blip r:embed="rId3"/>
          <a:stretch>
            <a:fillRect/>
          </a:stretch>
        </p:blipFill>
        <p:spPr>
          <a:xfrm>
            <a:off x="0" y="-16089"/>
            <a:ext cx="12191999" cy="6890177"/>
          </a:xfrm>
          <a:prstGeom prst="rect">
            <a:avLst/>
          </a:prstGeom>
        </p:spPr>
      </p:pic>
    </p:spTree>
    <p:extLst>
      <p:ext uri="{BB962C8B-B14F-4D97-AF65-F5344CB8AC3E}">
        <p14:creationId xmlns:p14="http://schemas.microsoft.com/office/powerpoint/2010/main" val="228891274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DCE943-030B-BF5B-F45A-8B701509BD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3ED523-851E-71F3-4A01-11A02A4A54B5}"/>
              </a:ext>
            </a:extLst>
          </p:cNvPr>
          <p:cNvPicPr>
            <a:picLocks noChangeAspect="1"/>
          </p:cNvPicPr>
          <p:nvPr/>
        </p:nvPicPr>
        <p:blipFill>
          <a:blip r:embed="rId3"/>
          <a:stretch>
            <a:fillRect/>
          </a:stretch>
        </p:blipFill>
        <p:spPr>
          <a:xfrm>
            <a:off x="-8067" y="0"/>
            <a:ext cx="12200067" cy="6853468"/>
          </a:xfrm>
          <a:prstGeom prst="rect">
            <a:avLst/>
          </a:prstGeom>
        </p:spPr>
      </p:pic>
    </p:spTree>
    <p:extLst>
      <p:ext uri="{BB962C8B-B14F-4D97-AF65-F5344CB8AC3E}">
        <p14:creationId xmlns:p14="http://schemas.microsoft.com/office/powerpoint/2010/main" val="85465363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4BC316-E7F7-D56B-7B58-548313ED22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C392A0-337B-8335-A1DF-343C5ABFC167}"/>
              </a:ext>
            </a:extLst>
          </p:cNvPr>
          <p:cNvPicPr>
            <a:picLocks noChangeAspect="1"/>
          </p:cNvPicPr>
          <p:nvPr/>
        </p:nvPicPr>
        <p:blipFill>
          <a:blip r:embed="rId3"/>
          <a:stretch>
            <a:fillRect/>
          </a:stretch>
        </p:blipFill>
        <p:spPr>
          <a:xfrm>
            <a:off x="0" y="11297"/>
            <a:ext cx="12191999" cy="6835406"/>
          </a:xfrm>
          <a:prstGeom prst="rect">
            <a:avLst/>
          </a:prstGeom>
        </p:spPr>
      </p:pic>
    </p:spTree>
    <p:extLst>
      <p:ext uri="{BB962C8B-B14F-4D97-AF65-F5344CB8AC3E}">
        <p14:creationId xmlns:p14="http://schemas.microsoft.com/office/powerpoint/2010/main" val="215020063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C38846-52A7-1268-CD21-1C3A605E9A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D12179-2FF2-38BD-F055-EB68497BB42A}"/>
              </a:ext>
            </a:extLst>
          </p:cNvPr>
          <p:cNvPicPr>
            <a:picLocks noChangeAspect="1"/>
          </p:cNvPicPr>
          <p:nvPr/>
        </p:nvPicPr>
        <p:blipFill>
          <a:blip r:embed="rId3"/>
          <a:stretch>
            <a:fillRect/>
          </a:stretch>
        </p:blipFill>
        <p:spPr>
          <a:xfrm>
            <a:off x="0" y="-17522"/>
            <a:ext cx="12192000" cy="6893043"/>
          </a:xfrm>
          <a:prstGeom prst="rect">
            <a:avLst/>
          </a:prstGeom>
        </p:spPr>
      </p:pic>
    </p:spTree>
    <p:extLst>
      <p:ext uri="{BB962C8B-B14F-4D97-AF65-F5344CB8AC3E}">
        <p14:creationId xmlns:p14="http://schemas.microsoft.com/office/powerpoint/2010/main" val="396129364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F13731-AB49-4131-CEDD-9C2031590B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01987F-C5DC-70F5-EDA3-A2CAADA2B837}"/>
              </a:ext>
            </a:extLst>
          </p:cNvPr>
          <p:cNvPicPr>
            <a:picLocks noChangeAspect="1"/>
          </p:cNvPicPr>
          <p:nvPr/>
        </p:nvPicPr>
        <p:blipFill>
          <a:blip r:embed="rId3"/>
          <a:stretch>
            <a:fillRect/>
          </a:stretch>
        </p:blipFill>
        <p:spPr>
          <a:xfrm>
            <a:off x="0" y="-10557"/>
            <a:ext cx="12192000" cy="6879113"/>
          </a:xfrm>
          <a:prstGeom prst="rect">
            <a:avLst/>
          </a:prstGeom>
        </p:spPr>
      </p:pic>
    </p:spTree>
    <p:extLst>
      <p:ext uri="{BB962C8B-B14F-4D97-AF65-F5344CB8AC3E}">
        <p14:creationId xmlns:p14="http://schemas.microsoft.com/office/powerpoint/2010/main" val="405924826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A040A7-F958-5926-EE2F-A4D7C2663E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4B7AF4-9025-5A0A-D5CF-115733B69619}"/>
              </a:ext>
            </a:extLst>
          </p:cNvPr>
          <p:cNvPicPr>
            <a:picLocks noChangeAspect="1"/>
          </p:cNvPicPr>
          <p:nvPr/>
        </p:nvPicPr>
        <p:blipFill>
          <a:blip r:embed="rId3"/>
          <a:stretch>
            <a:fillRect/>
          </a:stretch>
        </p:blipFill>
        <p:spPr>
          <a:xfrm>
            <a:off x="0" y="-2741"/>
            <a:ext cx="12192000" cy="6863482"/>
          </a:xfrm>
          <a:prstGeom prst="rect">
            <a:avLst/>
          </a:prstGeom>
        </p:spPr>
      </p:pic>
    </p:spTree>
    <p:extLst>
      <p:ext uri="{BB962C8B-B14F-4D97-AF65-F5344CB8AC3E}">
        <p14:creationId xmlns:p14="http://schemas.microsoft.com/office/powerpoint/2010/main" val="374435036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459F3F-721B-EC44-E7FF-D9899F4F67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049A7E-E5F0-3A7E-69D5-408233E574FD}"/>
              </a:ext>
            </a:extLst>
          </p:cNvPr>
          <p:cNvPicPr>
            <a:picLocks noChangeAspect="1"/>
          </p:cNvPicPr>
          <p:nvPr/>
        </p:nvPicPr>
        <p:blipFill>
          <a:blip r:embed="rId3"/>
          <a:stretch>
            <a:fillRect/>
          </a:stretch>
        </p:blipFill>
        <p:spPr>
          <a:xfrm>
            <a:off x="0" y="-12024"/>
            <a:ext cx="12192000" cy="6882049"/>
          </a:xfrm>
          <a:prstGeom prst="rect">
            <a:avLst/>
          </a:prstGeom>
        </p:spPr>
      </p:pic>
    </p:spTree>
    <p:extLst>
      <p:ext uri="{BB962C8B-B14F-4D97-AF65-F5344CB8AC3E}">
        <p14:creationId xmlns:p14="http://schemas.microsoft.com/office/powerpoint/2010/main" val="166423724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8531BF-E242-3784-816D-A8B59F1060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EE418B-93DB-83BC-E022-3EB80D8860DF}"/>
              </a:ext>
            </a:extLst>
          </p:cNvPr>
          <p:cNvPicPr>
            <a:picLocks noChangeAspect="1"/>
          </p:cNvPicPr>
          <p:nvPr/>
        </p:nvPicPr>
        <p:blipFill>
          <a:blip r:embed="rId3"/>
          <a:stretch>
            <a:fillRect/>
          </a:stretch>
        </p:blipFill>
        <p:spPr>
          <a:xfrm>
            <a:off x="0" y="-19909"/>
            <a:ext cx="12192000" cy="6897817"/>
          </a:xfrm>
          <a:prstGeom prst="rect">
            <a:avLst/>
          </a:prstGeom>
        </p:spPr>
      </p:pic>
    </p:spTree>
    <p:extLst>
      <p:ext uri="{BB962C8B-B14F-4D97-AF65-F5344CB8AC3E}">
        <p14:creationId xmlns:p14="http://schemas.microsoft.com/office/powerpoint/2010/main" val="379961346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C44B4B-3A26-8FC6-AEFC-39079C9EF4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BB13F3-7448-10D6-DA54-96730DFC3DE7}"/>
              </a:ext>
            </a:extLst>
          </p:cNvPr>
          <p:cNvPicPr>
            <a:picLocks noChangeAspect="1"/>
          </p:cNvPicPr>
          <p:nvPr/>
        </p:nvPicPr>
        <p:blipFill>
          <a:blip r:embed="rId3"/>
          <a:stretch>
            <a:fillRect/>
          </a:stretch>
        </p:blipFill>
        <p:spPr>
          <a:xfrm>
            <a:off x="0" y="-8924"/>
            <a:ext cx="12192000" cy="6875848"/>
          </a:xfrm>
          <a:prstGeom prst="rect">
            <a:avLst/>
          </a:prstGeom>
        </p:spPr>
      </p:pic>
    </p:spTree>
    <p:extLst>
      <p:ext uri="{BB962C8B-B14F-4D97-AF65-F5344CB8AC3E}">
        <p14:creationId xmlns:p14="http://schemas.microsoft.com/office/powerpoint/2010/main" val="157555026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B30216-1A42-760D-244E-CF4609873B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49B2BC-C319-2D6F-E09F-B7867E276175}"/>
              </a:ext>
            </a:extLst>
          </p:cNvPr>
          <p:cNvPicPr>
            <a:picLocks noChangeAspect="1"/>
          </p:cNvPicPr>
          <p:nvPr/>
        </p:nvPicPr>
        <p:blipFill>
          <a:blip r:embed="rId3"/>
          <a:stretch>
            <a:fillRect/>
          </a:stretch>
        </p:blipFill>
        <p:spPr>
          <a:xfrm>
            <a:off x="0" y="-4126"/>
            <a:ext cx="12191999" cy="6866252"/>
          </a:xfrm>
          <a:prstGeom prst="rect">
            <a:avLst/>
          </a:prstGeom>
        </p:spPr>
      </p:pic>
    </p:spTree>
    <p:extLst>
      <p:ext uri="{BB962C8B-B14F-4D97-AF65-F5344CB8AC3E}">
        <p14:creationId xmlns:p14="http://schemas.microsoft.com/office/powerpoint/2010/main" val="159141962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60B4CE-2D91-40A8-DE00-104126518A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DD3594-4B98-CB46-0EEA-25B506ED2BDF}"/>
              </a:ext>
            </a:extLst>
          </p:cNvPr>
          <p:cNvPicPr>
            <a:picLocks noChangeAspect="1"/>
          </p:cNvPicPr>
          <p:nvPr/>
        </p:nvPicPr>
        <p:blipFill>
          <a:blip r:embed="rId3"/>
          <a:stretch>
            <a:fillRect/>
          </a:stretch>
        </p:blipFill>
        <p:spPr>
          <a:xfrm>
            <a:off x="0" y="-15846"/>
            <a:ext cx="12192000" cy="6889692"/>
          </a:xfrm>
          <a:prstGeom prst="rect">
            <a:avLst/>
          </a:prstGeom>
        </p:spPr>
      </p:pic>
    </p:spTree>
    <p:extLst>
      <p:ext uri="{BB962C8B-B14F-4D97-AF65-F5344CB8AC3E}">
        <p14:creationId xmlns:p14="http://schemas.microsoft.com/office/powerpoint/2010/main" val="262727099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AC10F3-A80D-BAF3-56F3-21F6F77064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B20F69-1AAC-51A6-AFE5-A3060E91697C}"/>
              </a:ext>
            </a:extLst>
          </p:cNvPr>
          <p:cNvPicPr>
            <a:picLocks noChangeAspect="1"/>
          </p:cNvPicPr>
          <p:nvPr/>
        </p:nvPicPr>
        <p:blipFill>
          <a:blip r:embed="rId3"/>
          <a:stretch>
            <a:fillRect/>
          </a:stretch>
        </p:blipFill>
        <p:spPr>
          <a:xfrm>
            <a:off x="0" y="1375"/>
            <a:ext cx="12191999" cy="6855249"/>
          </a:xfrm>
          <a:prstGeom prst="rect">
            <a:avLst/>
          </a:prstGeom>
        </p:spPr>
      </p:pic>
    </p:spTree>
    <p:extLst>
      <p:ext uri="{BB962C8B-B14F-4D97-AF65-F5344CB8AC3E}">
        <p14:creationId xmlns:p14="http://schemas.microsoft.com/office/powerpoint/2010/main" val="180455192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F8E1D2-B569-03A6-721F-849F5CA51C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43371B-1933-4182-C01C-826B37FD4B2A}"/>
              </a:ext>
            </a:extLst>
          </p:cNvPr>
          <p:cNvPicPr>
            <a:picLocks noChangeAspect="1"/>
          </p:cNvPicPr>
          <p:nvPr/>
        </p:nvPicPr>
        <p:blipFill>
          <a:blip r:embed="rId3"/>
          <a:stretch>
            <a:fillRect/>
          </a:stretch>
        </p:blipFill>
        <p:spPr>
          <a:xfrm>
            <a:off x="0" y="-20199"/>
            <a:ext cx="12192000" cy="6898398"/>
          </a:xfrm>
          <a:prstGeom prst="rect">
            <a:avLst/>
          </a:prstGeom>
        </p:spPr>
      </p:pic>
    </p:spTree>
    <p:extLst>
      <p:ext uri="{BB962C8B-B14F-4D97-AF65-F5344CB8AC3E}">
        <p14:creationId xmlns:p14="http://schemas.microsoft.com/office/powerpoint/2010/main" val="95678101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BB71A6-44D1-9198-0A86-9278A09A97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800D7A-2313-1597-DD25-08F2100D5089}"/>
              </a:ext>
            </a:extLst>
          </p:cNvPr>
          <p:cNvPicPr>
            <a:picLocks noChangeAspect="1"/>
          </p:cNvPicPr>
          <p:nvPr/>
        </p:nvPicPr>
        <p:blipFill>
          <a:blip r:embed="rId3"/>
          <a:stretch>
            <a:fillRect/>
          </a:stretch>
        </p:blipFill>
        <p:spPr>
          <a:xfrm>
            <a:off x="0" y="-6527"/>
            <a:ext cx="12192000" cy="6871055"/>
          </a:xfrm>
          <a:prstGeom prst="rect">
            <a:avLst/>
          </a:prstGeom>
        </p:spPr>
      </p:pic>
    </p:spTree>
    <p:extLst>
      <p:ext uri="{BB962C8B-B14F-4D97-AF65-F5344CB8AC3E}">
        <p14:creationId xmlns:p14="http://schemas.microsoft.com/office/powerpoint/2010/main" val="275922698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B0D20F-7AD0-2F80-EB84-711248BDCB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2374FE-0BEF-28AB-DBA4-2F4181AC986C}"/>
              </a:ext>
            </a:extLst>
          </p:cNvPr>
          <p:cNvPicPr>
            <a:picLocks noChangeAspect="1"/>
          </p:cNvPicPr>
          <p:nvPr/>
        </p:nvPicPr>
        <p:blipFill>
          <a:blip r:embed="rId3"/>
          <a:stretch>
            <a:fillRect/>
          </a:stretch>
        </p:blipFill>
        <p:spPr>
          <a:xfrm>
            <a:off x="0" y="16774"/>
            <a:ext cx="12191999" cy="6824451"/>
          </a:xfrm>
          <a:prstGeom prst="rect">
            <a:avLst/>
          </a:prstGeom>
        </p:spPr>
      </p:pic>
    </p:spTree>
    <p:extLst>
      <p:ext uri="{BB962C8B-B14F-4D97-AF65-F5344CB8AC3E}">
        <p14:creationId xmlns:p14="http://schemas.microsoft.com/office/powerpoint/2010/main" val="170206420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07B41D-797A-0541-8690-5706F4F29E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CF331E-AA5E-A508-8DFB-123C3976FCAC}"/>
              </a:ext>
            </a:extLst>
          </p:cNvPr>
          <p:cNvPicPr>
            <a:picLocks noChangeAspect="1"/>
          </p:cNvPicPr>
          <p:nvPr/>
        </p:nvPicPr>
        <p:blipFill>
          <a:blip r:embed="rId3"/>
          <a:stretch>
            <a:fillRect/>
          </a:stretch>
        </p:blipFill>
        <p:spPr>
          <a:xfrm>
            <a:off x="0" y="-17522"/>
            <a:ext cx="12192000" cy="6893043"/>
          </a:xfrm>
          <a:prstGeom prst="rect">
            <a:avLst/>
          </a:prstGeom>
        </p:spPr>
      </p:pic>
    </p:spTree>
    <p:extLst>
      <p:ext uri="{BB962C8B-B14F-4D97-AF65-F5344CB8AC3E}">
        <p14:creationId xmlns:p14="http://schemas.microsoft.com/office/powerpoint/2010/main" val="407178833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37CE5A-69E7-2DA4-79B4-12EFE06057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3D7C54-BA98-F627-A645-1049C93B4FA5}"/>
              </a:ext>
            </a:extLst>
          </p:cNvPr>
          <p:cNvPicPr>
            <a:picLocks noChangeAspect="1"/>
          </p:cNvPicPr>
          <p:nvPr/>
        </p:nvPicPr>
        <p:blipFill>
          <a:blip r:embed="rId3"/>
          <a:stretch>
            <a:fillRect/>
          </a:stretch>
        </p:blipFill>
        <p:spPr>
          <a:xfrm>
            <a:off x="0" y="4466"/>
            <a:ext cx="12192000" cy="6849068"/>
          </a:xfrm>
          <a:prstGeom prst="rect">
            <a:avLst/>
          </a:prstGeom>
        </p:spPr>
      </p:pic>
    </p:spTree>
    <p:extLst>
      <p:ext uri="{BB962C8B-B14F-4D97-AF65-F5344CB8AC3E}">
        <p14:creationId xmlns:p14="http://schemas.microsoft.com/office/powerpoint/2010/main" val="6328198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9549487-4411-7E68-7809-974088D02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5CC921-AA10-30F6-F149-B422720539D0}"/>
              </a:ext>
            </a:extLst>
          </p:cNvPr>
          <p:cNvPicPr>
            <a:picLocks noChangeAspect="1"/>
          </p:cNvPicPr>
          <p:nvPr/>
        </p:nvPicPr>
        <p:blipFill>
          <a:blip r:embed="rId3"/>
          <a:stretch>
            <a:fillRect/>
          </a:stretch>
        </p:blipFill>
        <p:spPr>
          <a:xfrm>
            <a:off x="0" y="-1031"/>
            <a:ext cx="12192000" cy="6860062"/>
          </a:xfrm>
          <a:prstGeom prst="rect">
            <a:avLst/>
          </a:prstGeom>
        </p:spPr>
      </p:pic>
    </p:spTree>
    <p:extLst>
      <p:ext uri="{BB962C8B-B14F-4D97-AF65-F5344CB8AC3E}">
        <p14:creationId xmlns:p14="http://schemas.microsoft.com/office/powerpoint/2010/main" val="326763722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DC4FE2-D8A0-B081-97E3-CA52F07631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2DF245-0F9B-108E-FFB4-F00E69DBA895}"/>
              </a:ext>
            </a:extLst>
          </p:cNvPr>
          <p:cNvPicPr>
            <a:picLocks noChangeAspect="1"/>
          </p:cNvPicPr>
          <p:nvPr/>
        </p:nvPicPr>
        <p:blipFill>
          <a:blip r:embed="rId3"/>
          <a:stretch>
            <a:fillRect/>
          </a:stretch>
        </p:blipFill>
        <p:spPr>
          <a:xfrm>
            <a:off x="0" y="11297"/>
            <a:ext cx="12316857" cy="6905408"/>
          </a:xfrm>
          <a:prstGeom prst="rect">
            <a:avLst/>
          </a:prstGeom>
        </p:spPr>
      </p:pic>
    </p:spTree>
    <p:extLst>
      <p:ext uri="{BB962C8B-B14F-4D97-AF65-F5344CB8AC3E}">
        <p14:creationId xmlns:p14="http://schemas.microsoft.com/office/powerpoint/2010/main" val="35294547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7EB32A-E9FE-7606-2FF3-5D3096A6DB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FD32B2-EFD1-BCF3-111F-5E430883628D}"/>
              </a:ext>
            </a:extLst>
          </p:cNvPr>
          <p:cNvPicPr>
            <a:picLocks noChangeAspect="1"/>
          </p:cNvPicPr>
          <p:nvPr/>
        </p:nvPicPr>
        <p:blipFill>
          <a:blip r:embed="rId3"/>
          <a:stretch>
            <a:fillRect/>
          </a:stretch>
        </p:blipFill>
        <p:spPr>
          <a:xfrm>
            <a:off x="0" y="16117"/>
            <a:ext cx="12192000" cy="6825765"/>
          </a:xfrm>
          <a:prstGeom prst="rect">
            <a:avLst/>
          </a:prstGeom>
        </p:spPr>
      </p:pic>
    </p:spTree>
    <p:extLst>
      <p:ext uri="{BB962C8B-B14F-4D97-AF65-F5344CB8AC3E}">
        <p14:creationId xmlns:p14="http://schemas.microsoft.com/office/powerpoint/2010/main" val="281205401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C57255-D942-C967-D98F-FB677B9F86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8C16B-B640-F049-CD2A-464989D2F9A2}"/>
              </a:ext>
            </a:extLst>
          </p:cNvPr>
          <p:cNvPicPr>
            <a:picLocks noChangeAspect="1"/>
          </p:cNvPicPr>
          <p:nvPr/>
        </p:nvPicPr>
        <p:blipFill>
          <a:blip r:embed="rId3"/>
          <a:stretch>
            <a:fillRect/>
          </a:stretch>
        </p:blipFill>
        <p:spPr>
          <a:xfrm>
            <a:off x="-14654" y="-1"/>
            <a:ext cx="12206653" cy="6849777"/>
          </a:xfrm>
          <a:prstGeom prst="rect">
            <a:avLst/>
          </a:prstGeom>
        </p:spPr>
      </p:pic>
    </p:spTree>
    <p:extLst>
      <p:ext uri="{BB962C8B-B14F-4D97-AF65-F5344CB8AC3E}">
        <p14:creationId xmlns:p14="http://schemas.microsoft.com/office/powerpoint/2010/main" val="182916588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04E1B8-7E3B-3059-708B-58E464BE1F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688861-CC9D-9B67-9258-407EED7FECD6}"/>
              </a:ext>
            </a:extLst>
          </p:cNvPr>
          <p:cNvPicPr>
            <a:picLocks noChangeAspect="1"/>
          </p:cNvPicPr>
          <p:nvPr/>
        </p:nvPicPr>
        <p:blipFill>
          <a:blip r:embed="rId3"/>
          <a:stretch>
            <a:fillRect/>
          </a:stretch>
        </p:blipFill>
        <p:spPr>
          <a:xfrm>
            <a:off x="0" y="-343"/>
            <a:ext cx="12192000" cy="6858686"/>
          </a:xfrm>
          <a:prstGeom prst="rect">
            <a:avLst/>
          </a:prstGeom>
        </p:spPr>
      </p:pic>
    </p:spTree>
    <p:extLst>
      <p:ext uri="{BB962C8B-B14F-4D97-AF65-F5344CB8AC3E}">
        <p14:creationId xmlns:p14="http://schemas.microsoft.com/office/powerpoint/2010/main" val="105815694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AA32F-5039-0212-4D25-BD1861FC80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62F4D6-7832-65F3-5E3A-0BFCD6639C33}"/>
              </a:ext>
            </a:extLst>
          </p:cNvPr>
          <p:cNvPicPr>
            <a:picLocks noChangeAspect="1"/>
          </p:cNvPicPr>
          <p:nvPr/>
        </p:nvPicPr>
        <p:blipFill>
          <a:blip r:embed="rId3"/>
          <a:stretch>
            <a:fillRect/>
          </a:stretch>
        </p:blipFill>
        <p:spPr>
          <a:xfrm>
            <a:off x="6096" y="0"/>
            <a:ext cx="12185904" cy="6861432"/>
          </a:xfrm>
          <a:prstGeom prst="rect">
            <a:avLst/>
          </a:prstGeom>
        </p:spPr>
      </p:pic>
    </p:spTree>
    <p:extLst>
      <p:ext uri="{BB962C8B-B14F-4D97-AF65-F5344CB8AC3E}">
        <p14:creationId xmlns:p14="http://schemas.microsoft.com/office/powerpoint/2010/main" val="35888644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27C0EB-0275-293F-5DAD-66C4FFB4B8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E10F60-A87E-67D4-FB16-588BD25EDE58}"/>
              </a:ext>
            </a:extLst>
          </p:cNvPr>
          <p:cNvPicPr>
            <a:picLocks noChangeAspect="1"/>
          </p:cNvPicPr>
          <p:nvPr/>
        </p:nvPicPr>
        <p:blipFill>
          <a:blip r:embed="rId3"/>
          <a:stretch>
            <a:fillRect/>
          </a:stretch>
        </p:blipFill>
        <p:spPr>
          <a:xfrm>
            <a:off x="0" y="347"/>
            <a:ext cx="12192000" cy="6857305"/>
          </a:xfrm>
          <a:prstGeom prst="rect">
            <a:avLst/>
          </a:prstGeom>
        </p:spPr>
      </p:pic>
    </p:spTree>
    <p:extLst>
      <p:ext uri="{BB962C8B-B14F-4D97-AF65-F5344CB8AC3E}">
        <p14:creationId xmlns:p14="http://schemas.microsoft.com/office/powerpoint/2010/main" val="182141613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758B08-0646-DBBF-10BF-8247487C8D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5D3A1D-947F-6226-FABE-187CF4EC6DAC}"/>
              </a:ext>
            </a:extLst>
          </p:cNvPr>
          <p:cNvPicPr>
            <a:picLocks noChangeAspect="1"/>
          </p:cNvPicPr>
          <p:nvPr/>
        </p:nvPicPr>
        <p:blipFill>
          <a:blip r:embed="rId3"/>
          <a:stretch>
            <a:fillRect/>
          </a:stretch>
        </p:blipFill>
        <p:spPr>
          <a:xfrm>
            <a:off x="0" y="2059"/>
            <a:ext cx="12192000" cy="6853882"/>
          </a:xfrm>
          <a:prstGeom prst="rect">
            <a:avLst/>
          </a:prstGeom>
        </p:spPr>
      </p:pic>
    </p:spTree>
    <p:extLst>
      <p:ext uri="{BB962C8B-B14F-4D97-AF65-F5344CB8AC3E}">
        <p14:creationId xmlns:p14="http://schemas.microsoft.com/office/powerpoint/2010/main" val="296601976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63E42F-5536-DF34-13FC-18B7D549FF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38089F-2CEE-F598-CB9D-2D6B84A72FE1}"/>
              </a:ext>
            </a:extLst>
          </p:cNvPr>
          <p:cNvPicPr>
            <a:picLocks noChangeAspect="1"/>
          </p:cNvPicPr>
          <p:nvPr/>
        </p:nvPicPr>
        <p:blipFill>
          <a:blip r:embed="rId3"/>
          <a:stretch>
            <a:fillRect/>
          </a:stretch>
        </p:blipFill>
        <p:spPr>
          <a:xfrm>
            <a:off x="0" y="12379"/>
            <a:ext cx="12191999" cy="6833241"/>
          </a:xfrm>
          <a:prstGeom prst="rect">
            <a:avLst/>
          </a:prstGeom>
        </p:spPr>
      </p:pic>
    </p:spTree>
    <p:extLst>
      <p:ext uri="{BB962C8B-B14F-4D97-AF65-F5344CB8AC3E}">
        <p14:creationId xmlns:p14="http://schemas.microsoft.com/office/powerpoint/2010/main" val="363046736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B45E08-91EB-A03E-EED2-CAA5789F73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E38E77-B199-4333-5AAD-15DEDD8F33A2}"/>
              </a:ext>
            </a:extLst>
          </p:cNvPr>
          <p:cNvPicPr>
            <a:picLocks noChangeAspect="1"/>
          </p:cNvPicPr>
          <p:nvPr/>
        </p:nvPicPr>
        <p:blipFill>
          <a:blip r:embed="rId3"/>
          <a:stretch>
            <a:fillRect/>
          </a:stretch>
        </p:blipFill>
        <p:spPr>
          <a:xfrm>
            <a:off x="0" y="19186"/>
            <a:ext cx="12192000" cy="6819627"/>
          </a:xfrm>
          <a:prstGeom prst="rect">
            <a:avLst/>
          </a:prstGeom>
        </p:spPr>
      </p:pic>
    </p:spTree>
    <p:extLst>
      <p:ext uri="{BB962C8B-B14F-4D97-AF65-F5344CB8AC3E}">
        <p14:creationId xmlns:p14="http://schemas.microsoft.com/office/powerpoint/2010/main" val="275953303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01042B-373D-BC37-623F-65007B9F0B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035854-28C4-BEFE-5179-EC3AEC72E948}"/>
              </a:ext>
            </a:extLst>
          </p:cNvPr>
          <p:cNvPicPr>
            <a:picLocks noChangeAspect="1"/>
          </p:cNvPicPr>
          <p:nvPr/>
        </p:nvPicPr>
        <p:blipFill>
          <a:blip r:embed="rId3"/>
          <a:stretch>
            <a:fillRect/>
          </a:stretch>
        </p:blipFill>
        <p:spPr>
          <a:xfrm>
            <a:off x="0" y="-3432"/>
            <a:ext cx="12192000" cy="6864864"/>
          </a:xfrm>
          <a:prstGeom prst="rect">
            <a:avLst/>
          </a:prstGeom>
        </p:spPr>
      </p:pic>
    </p:spTree>
    <p:extLst>
      <p:ext uri="{BB962C8B-B14F-4D97-AF65-F5344CB8AC3E}">
        <p14:creationId xmlns:p14="http://schemas.microsoft.com/office/powerpoint/2010/main" val="18704163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0876BA-A0DC-CA70-9BB3-2C3D02B55C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D21C55-926C-E451-924B-2BFAAD7C8392}"/>
              </a:ext>
            </a:extLst>
          </p:cNvPr>
          <p:cNvPicPr>
            <a:picLocks noChangeAspect="1"/>
          </p:cNvPicPr>
          <p:nvPr/>
        </p:nvPicPr>
        <p:blipFill>
          <a:blip r:embed="rId3"/>
          <a:stretch>
            <a:fillRect/>
          </a:stretch>
        </p:blipFill>
        <p:spPr>
          <a:xfrm>
            <a:off x="0" y="-343"/>
            <a:ext cx="12192000" cy="6858686"/>
          </a:xfrm>
          <a:prstGeom prst="rect">
            <a:avLst/>
          </a:prstGeom>
        </p:spPr>
      </p:pic>
    </p:spTree>
    <p:extLst>
      <p:ext uri="{BB962C8B-B14F-4D97-AF65-F5344CB8AC3E}">
        <p14:creationId xmlns:p14="http://schemas.microsoft.com/office/powerpoint/2010/main" val="49822242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CDC7E6-579A-C490-2E84-7F309F6B63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E66E5D-4C70-E783-5536-A3B2CDB03271}"/>
              </a:ext>
            </a:extLst>
          </p:cNvPr>
          <p:cNvPicPr>
            <a:picLocks noChangeAspect="1"/>
          </p:cNvPicPr>
          <p:nvPr/>
        </p:nvPicPr>
        <p:blipFill>
          <a:blip r:embed="rId3"/>
          <a:stretch>
            <a:fillRect/>
          </a:stretch>
        </p:blipFill>
        <p:spPr>
          <a:xfrm>
            <a:off x="-9158" y="0"/>
            <a:ext cx="12201158" cy="6852856"/>
          </a:xfrm>
          <a:prstGeom prst="rect">
            <a:avLst/>
          </a:prstGeom>
        </p:spPr>
      </p:pic>
    </p:spTree>
    <p:extLst>
      <p:ext uri="{BB962C8B-B14F-4D97-AF65-F5344CB8AC3E}">
        <p14:creationId xmlns:p14="http://schemas.microsoft.com/office/powerpoint/2010/main" val="186373450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397E0B-52DE-1764-A89D-643ECA0B94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9BD5DA-2A34-B8A7-C383-4A0B687B89B9}"/>
              </a:ext>
            </a:extLst>
          </p:cNvPr>
          <p:cNvPicPr>
            <a:picLocks noChangeAspect="1"/>
          </p:cNvPicPr>
          <p:nvPr/>
        </p:nvPicPr>
        <p:blipFill>
          <a:blip r:embed="rId3"/>
          <a:stretch>
            <a:fillRect/>
          </a:stretch>
        </p:blipFill>
        <p:spPr>
          <a:xfrm>
            <a:off x="0" y="-11318"/>
            <a:ext cx="12192000" cy="6880635"/>
          </a:xfrm>
          <a:prstGeom prst="rect">
            <a:avLst/>
          </a:prstGeom>
        </p:spPr>
      </p:pic>
    </p:spTree>
    <p:extLst>
      <p:ext uri="{BB962C8B-B14F-4D97-AF65-F5344CB8AC3E}">
        <p14:creationId xmlns:p14="http://schemas.microsoft.com/office/powerpoint/2010/main" val="405353990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A90166-7744-1AA0-CDDF-34A3F7EF74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3AE986-8428-FBA8-2446-2A2B42535612}"/>
              </a:ext>
            </a:extLst>
          </p:cNvPr>
          <p:cNvPicPr>
            <a:picLocks noChangeAspect="1"/>
          </p:cNvPicPr>
          <p:nvPr/>
        </p:nvPicPr>
        <p:blipFill>
          <a:blip r:embed="rId3"/>
          <a:stretch>
            <a:fillRect/>
          </a:stretch>
        </p:blipFill>
        <p:spPr>
          <a:xfrm>
            <a:off x="0" y="-7228"/>
            <a:ext cx="12192000" cy="6872456"/>
          </a:xfrm>
          <a:prstGeom prst="rect">
            <a:avLst/>
          </a:prstGeom>
        </p:spPr>
      </p:pic>
    </p:spTree>
    <p:extLst>
      <p:ext uri="{BB962C8B-B14F-4D97-AF65-F5344CB8AC3E}">
        <p14:creationId xmlns:p14="http://schemas.microsoft.com/office/powerpoint/2010/main" val="248247736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7B36EF8-F0C8-964A-FF23-E7A84F4FF1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F1FD10-D942-5497-236C-4A6926C49680}"/>
              </a:ext>
            </a:extLst>
          </p:cNvPr>
          <p:cNvPicPr>
            <a:picLocks noChangeAspect="1"/>
          </p:cNvPicPr>
          <p:nvPr/>
        </p:nvPicPr>
        <p:blipFill>
          <a:blip r:embed="rId3"/>
          <a:stretch>
            <a:fillRect/>
          </a:stretch>
        </p:blipFill>
        <p:spPr>
          <a:xfrm>
            <a:off x="0" y="-12024"/>
            <a:ext cx="12192000" cy="6882049"/>
          </a:xfrm>
          <a:prstGeom prst="rect">
            <a:avLst/>
          </a:prstGeom>
        </p:spPr>
      </p:pic>
    </p:spTree>
    <p:extLst>
      <p:ext uri="{BB962C8B-B14F-4D97-AF65-F5344CB8AC3E}">
        <p14:creationId xmlns:p14="http://schemas.microsoft.com/office/powerpoint/2010/main" val="55829020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8CB888-9ACA-3C87-C8D0-C5D7D683ED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66C50E-33AE-3732-3A44-CAD51E8D2311}"/>
              </a:ext>
            </a:extLst>
          </p:cNvPr>
          <p:cNvPicPr>
            <a:picLocks noChangeAspect="1"/>
          </p:cNvPicPr>
          <p:nvPr/>
        </p:nvPicPr>
        <p:blipFill>
          <a:blip r:embed="rId3"/>
          <a:stretch>
            <a:fillRect/>
          </a:stretch>
        </p:blipFill>
        <p:spPr>
          <a:xfrm>
            <a:off x="0" y="-2741"/>
            <a:ext cx="12192000" cy="6863482"/>
          </a:xfrm>
          <a:prstGeom prst="rect">
            <a:avLst/>
          </a:prstGeom>
        </p:spPr>
      </p:pic>
    </p:spTree>
    <p:extLst>
      <p:ext uri="{BB962C8B-B14F-4D97-AF65-F5344CB8AC3E}">
        <p14:creationId xmlns:p14="http://schemas.microsoft.com/office/powerpoint/2010/main" val="371646970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34E3C2-A337-CE74-CB2A-4D1896CBBA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25B217-8571-5153-9147-9457E4087BAD}"/>
              </a:ext>
            </a:extLst>
          </p:cNvPr>
          <p:cNvPicPr>
            <a:picLocks noChangeAspect="1"/>
          </p:cNvPicPr>
          <p:nvPr/>
        </p:nvPicPr>
        <p:blipFill>
          <a:blip r:embed="rId3"/>
          <a:stretch>
            <a:fillRect/>
          </a:stretch>
        </p:blipFill>
        <p:spPr>
          <a:xfrm>
            <a:off x="0" y="-20199"/>
            <a:ext cx="12192000" cy="6898398"/>
          </a:xfrm>
          <a:prstGeom prst="rect">
            <a:avLst/>
          </a:prstGeom>
        </p:spPr>
      </p:pic>
    </p:spTree>
    <p:extLst>
      <p:ext uri="{BB962C8B-B14F-4D97-AF65-F5344CB8AC3E}">
        <p14:creationId xmlns:p14="http://schemas.microsoft.com/office/powerpoint/2010/main" val="417923728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619821-1C2A-E507-710D-DC710FBD5A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D050D0-BD7A-4BA5-B681-A55E030FB7A1}"/>
              </a:ext>
            </a:extLst>
          </p:cNvPr>
          <p:cNvPicPr>
            <a:picLocks noChangeAspect="1"/>
          </p:cNvPicPr>
          <p:nvPr/>
        </p:nvPicPr>
        <p:blipFill>
          <a:blip r:embed="rId3"/>
          <a:stretch>
            <a:fillRect/>
          </a:stretch>
        </p:blipFill>
        <p:spPr>
          <a:xfrm>
            <a:off x="0" y="16117"/>
            <a:ext cx="12192000" cy="6825765"/>
          </a:xfrm>
          <a:prstGeom prst="rect">
            <a:avLst/>
          </a:prstGeom>
        </p:spPr>
      </p:pic>
    </p:spTree>
    <p:extLst>
      <p:ext uri="{BB962C8B-B14F-4D97-AF65-F5344CB8AC3E}">
        <p14:creationId xmlns:p14="http://schemas.microsoft.com/office/powerpoint/2010/main" val="395551056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B3BAE6-7A80-4CE0-2D6A-85B24707CB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E00A85-D273-7422-4AFF-647F51CAADDE}"/>
              </a:ext>
            </a:extLst>
          </p:cNvPr>
          <p:cNvPicPr>
            <a:picLocks noChangeAspect="1"/>
          </p:cNvPicPr>
          <p:nvPr/>
        </p:nvPicPr>
        <p:blipFill>
          <a:blip r:embed="rId3"/>
          <a:stretch>
            <a:fillRect/>
          </a:stretch>
        </p:blipFill>
        <p:spPr>
          <a:xfrm>
            <a:off x="0" y="-343"/>
            <a:ext cx="12192000" cy="6858686"/>
          </a:xfrm>
          <a:prstGeom prst="rect">
            <a:avLst/>
          </a:prstGeom>
        </p:spPr>
      </p:pic>
      <p:sp>
        <p:nvSpPr>
          <p:cNvPr id="4" name="TextBox 3">
            <a:extLst>
              <a:ext uri="{FF2B5EF4-FFF2-40B4-BE49-F238E27FC236}">
                <a16:creationId xmlns:a16="http://schemas.microsoft.com/office/drawing/2014/main" id="{B40608C7-94E8-9B38-B26E-849DAD8A76CC}"/>
              </a:ext>
            </a:extLst>
          </p:cNvPr>
          <p:cNvSpPr txBox="1"/>
          <p:nvPr/>
        </p:nvSpPr>
        <p:spPr>
          <a:xfrm>
            <a:off x="2395129" y="-675660"/>
            <a:ext cx="74585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ኪዳን ዘነግህ</a:t>
            </a:r>
            <a:r>
              <a:rPr kumimoji="0" lang="en-US"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የጠዋት ኪዳን / </a:t>
            </a:r>
            <a:r>
              <a:rPr kumimoji="0" lang="en-US" sz="2400" b="0" i="1" u="none" strike="noStrike" kern="1200" cap="none" spc="0" normalizeH="0" baseline="0" noProof="0" dirty="0">
                <a:ln>
                  <a:noFill/>
                </a:ln>
                <a:solidFill>
                  <a:srgbClr val="FFFF00"/>
                </a:solidFill>
                <a:effectLst/>
                <a:uLnTx/>
                <a:uFillTx/>
                <a:latin typeface="Nyala" panose="02000504070300020003" pitchFamily="2" charset="0"/>
                <a:ea typeface="+mn-ea"/>
                <a:cs typeface="+mn-cs"/>
              </a:rPr>
              <a:t>Morning Prayer of the Covenant </a:t>
            </a:r>
          </a:p>
        </p:txBody>
      </p:sp>
    </p:spTree>
    <p:extLst>
      <p:ext uri="{BB962C8B-B14F-4D97-AF65-F5344CB8AC3E}">
        <p14:creationId xmlns:p14="http://schemas.microsoft.com/office/powerpoint/2010/main" val="136224128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B17D18-6850-3139-24E6-1ACC0D9FED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6E3B07-C775-3419-D39A-93FCFB0BD399}"/>
              </a:ext>
            </a:extLst>
          </p:cNvPr>
          <p:cNvPicPr>
            <a:picLocks noChangeAspect="1"/>
          </p:cNvPicPr>
          <p:nvPr/>
        </p:nvPicPr>
        <p:blipFill>
          <a:blip r:embed="rId3"/>
          <a:stretch>
            <a:fillRect/>
          </a:stretch>
        </p:blipFill>
        <p:spPr>
          <a:xfrm>
            <a:off x="0" y="2059"/>
            <a:ext cx="12192000" cy="6853882"/>
          </a:xfrm>
          <a:prstGeom prst="rect">
            <a:avLst/>
          </a:prstGeom>
        </p:spPr>
      </p:pic>
    </p:spTree>
    <p:extLst>
      <p:ext uri="{BB962C8B-B14F-4D97-AF65-F5344CB8AC3E}">
        <p14:creationId xmlns:p14="http://schemas.microsoft.com/office/powerpoint/2010/main" val="1223467583"/>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E1E491-1749-D2A3-3A2B-010254189A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0E6DE8-76AA-25D7-BDAB-8B47BBF189CE}"/>
              </a:ext>
            </a:extLst>
          </p:cNvPr>
          <p:cNvPicPr>
            <a:picLocks noChangeAspect="1"/>
          </p:cNvPicPr>
          <p:nvPr/>
        </p:nvPicPr>
        <p:blipFill>
          <a:blip r:embed="rId3"/>
          <a:stretch>
            <a:fillRect/>
          </a:stretch>
        </p:blipFill>
        <p:spPr>
          <a:xfrm>
            <a:off x="0" y="-9628"/>
            <a:ext cx="12191999" cy="6877256"/>
          </a:xfrm>
          <a:prstGeom prst="rect">
            <a:avLst/>
          </a:prstGeom>
        </p:spPr>
      </p:pic>
    </p:spTree>
    <p:extLst>
      <p:ext uri="{BB962C8B-B14F-4D97-AF65-F5344CB8AC3E}">
        <p14:creationId xmlns:p14="http://schemas.microsoft.com/office/powerpoint/2010/main" val="270526771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4ECC52-4B11-F4C2-C62A-6186A520F6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12973F-4FEA-E599-E198-F2C25D2208E9}"/>
              </a:ext>
            </a:extLst>
          </p:cNvPr>
          <p:cNvPicPr>
            <a:picLocks noChangeAspect="1"/>
          </p:cNvPicPr>
          <p:nvPr/>
        </p:nvPicPr>
        <p:blipFill>
          <a:blip r:embed="rId3"/>
          <a:stretch>
            <a:fillRect/>
          </a:stretch>
        </p:blipFill>
        <p:spPr>
          <a:xfrm>
            <a:off x="0" y="-8924"/>
            <a:ext cx="12192000" cy="6875848"/>
          </a:xfrm>
          <a:prstGeom prst="rect">
            <a:avLst/>
          </a:prstGeom>
        </p:spPr>
      </p:pic>
    </p:spTree>
    <p:extLst>
      <p:ext uri="{BB962C8B-B14F-4D97-AF65-F5344CB8AC3E}">
        <p14:creationId xmlns:p14="http://schemas.microsoft.com/office/powerpoint/2010/main" val="2230072649"/>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4BDB6-15DC-060D-4D3C-7AEB64C736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A0F984-8AA0-5AA0-13DF-054A49ECCF3F}"/>
              </a:ext>
            </a:extLst>
          </p:cNvPr>
          <p:cNvPicPr>
            <a:picLocks noChangeAspect="1"/>
          </p:cNvPicPr>
          <p:nvPr/>
        </p:nvPicPr>
        <p:blipFill>
          <a:blip r:embed="rId3"/>
          <a:stretch>
            <a:fillRect/>
          </a:stretch>
        </p:blipFill>
        <p:spPr>
          <a:xfrm>
            <a:off x="0" y="-3432"/>
            <a:ext cx="12192000" cy="6864864"/>
          </a:xfrm>
          <a:prstGeom prst="rect">
            <a:avLst/>
          </a:prstGeom>
        </p:spPr>
      </p:pic>
    </p:spTree>
    <p:extLst>
      <p:ext uri="{BB962C8B-B14F-4D97-AF65-F5344CB8AC3E}">
        <p14:creationId xmlns:p14="http://schemas.microsoft.com/office/powerpoint/2010/main" val="2135649297"/>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587C5F-2FDA-CB5E-0F97-000E1E2FF8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63842E-1527-97D6-C8B4-729CA2ABE71A}"/>
              </a:ext>
            </a:extLst>
          </p:cNvPr>
          <p:cNvPicPr>
            <a:picLocks noChangeAspect="1"/>
          </p:cNvPicPr>
          <p:nvPr/>
        </p:nvPicPr>
        <p:blipFill>
          <a:blip r:embed="rId3"/>
          <a:stretch>
            <a:fillRect/>
          </a:stretch>
        </p:blipFill>
        <p:spPr>
          <a:xfrm>
            <a:off x="0" y="12380"/>
            <a:ext cx="12214085" cy="6845620"/>
          </a:xfrm>
          <a:prstGeom prst="rect">
            <a:avLst/>
          </a:prstGeom>
        </p:spPr>
      </p:pic>
    </p:spTree>
    <p:extLst>
      <p:ext uri="{BB962C8B-B14F-4D97-AF65-F5344CB8AC3E}">
        <p14:creationId xmlns:p14="http://schemas.microsoft.com/office/powerpoint/2010/main" val="2187738484"/>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62CD7E-52AE-35BD-9614-43A2155F03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6BE366-FB85-146A-8C99-F2ACEFA266C1}"/>
              </a:ext>
            </a:extLst>
          </p:cNvPr>
          <p:cNvPicPr>
            <a:picLocks noChangeAspect="1"/>
          </p:cNvPicPr>
          <p:nvPr/>
        </p:nvPicPr>
        <p:blipFill>
          <a:blip r:embed="rId3"/>
          <a:stretch>
            <a:fillRect/>
          </a:stretch>
        </p:blipFill>
        <p:spPr>
          <a:xfrm>
            <a:off x="0" y="-7228"/>
            <a:ext cx="12192000" cy="6872456"/>
          </a:xfrm>
          <a:prstGeom prst="rect">
            <a:avLst/>
          </a:prstGeom>
        </p:spPr>
      </p:pic>
    </p:spTree>
    <p:extLst>
      <p:ext uri="{BB962C8B-B14F-4D97-AF65-F5344CB8AC3E}">
        <p14:creationId xmlns:p14="http://schemas.microsoft.com/office/powerpoint/2010/main" val="137716018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639C3F-CAD0-23FB-0A2D-33729CAD3C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A5E3BF-5193-9986-18C4-4659A0EF8AAF}"/>
              </a:ext>
            </a:extLst>
          </p:cNvPr>
          <p:cNvPicPr>
            <a:picLocks noChangeAspect="1"/>
          </p:cNvPicPr>
          <p:nvPr/>
        </p:nvPicPr>
        <p:blipFill>
          <a:blip r:embed="rId3"/>
          <a:stretch>
            <a:fillRect/>
          </a:stretch>
        </p:blipFill>
        <p:spPr>
          <a:xfrm>
            <a:off x="0" y="-5135"/>
            <a:ext cx="12191999" cy="6868269"/>
          </a:xfrm>
          <a:prstGeom prst="rect">
            <a:avLst/>
          </a:prstGeom>
        </p:spPr>
      </p:pic>
    </p:spTree>
    <p:extLst>
      <p:ext uri="{BB962C8B-B14F-4D97-AF65-F5344CB8AC3E}">
        <p14:creationId xmlns:p14="http://schemas.microsoft.com/office/powerpoint/2010/main" val="238676353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E092F3-C747-61CB-CA36-58086ACB9C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E7451EF-DC52-C8C2-873C-67A81B0D7F01}"/>
              </a:ext>
            </a:extLst>
          </p:cNvPr>
          <p:cNvPicPr>
            <a:picLocks noChangeAspect="1"/>
          </p:cNvPicPr>
          <p:nvPr/>
        </p:nvPicPr>
        <p:blipFill>
          <a:blip r:embed="rId3"/>
          <a:stretch>
            <a:fillRect/>
          </a:stretch>
        </p:blipFill>
        <p:spPr>
          <a:xfrm>
            <a:off x="0" y="-10612"/>
            <a:ext cx="12191999" cy="6879223"/>
          </a:xfrm>
          <a:prstGeom prst="rect">
            <a:avLst/>
          </a:prstGeom>
        </p:spPr>
      </p:pic>
    </p:spTree>
    <p:extLst>
      <p:ext uri="{BB962C8B-B14F-4D97-AF65-F5344CB8AC3E}">
        <p14:creationId xmlns:p14="http://schemas.microsoft.com/office/powerpoint/2010/main" val="15907409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7118FE-BAB3-DD2B-F06D-8A83253F25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FD3B9E-1AED-30E0-1142-3290CFEA8BA5}"/>
              </a:ext>
            </a:extLst>
          </p:cNvPr>
          <p:cNvPicPr>
            <a:picLocks noChangeAspect="1"/>
          </p:cNvPicPr>
          <p:nvPr/>
        </p:nvPicPr>
        <p:blipFill>
          <a:blip r:embed="rId3"/>
          <a:stretch>
            <a:fillRect/>
          </a:stretch>
        </p:blipFill>
        <p:spPr>
          <a:xfrm>
            <a:off x="0" y="-10054"/>
            <a:ext cx="12192000" cy="6878108"/>
          </a:xfrm>
          <a:prstGeom prst="rect">
            <a:avLst/>
          </a:prstGeom>
        </p:spPr>
      </p:pic>
    </p:spTree>
    <p:extLst>
      <p:ext uri="{BB962C8B-B14F-4D97-AF65-F5344CB8AC3E}">
        <p14:creationId xmlns:p14="http://schemas.microsoft.com/office/powerpoint/2010/main" val="3748695716"/>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BDD9F1-EED2-B353-9B20-0DC43FB206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5305E1-0DCA-ACA5-A275-843D0B37299C}"/>
              </a:ext>
            </a:extLst>
          </p:cNvPr>
          <p:cNvPicPr>
            <a:picLocks noChangeAspect="1"/>
          </p:cNvPicPr>
          <p:nvPr/>
        </p:nvPicPr>
        <p:blipFill>
          <a:blip r:embed="rId3"/>
          <a:stretch>
            <a:fillRect/>
          </a:stretch>
        </p:blipFill>
        <p:spPr>
          <a:xfrm rot="10800000">
            <a:off x="6083933" y="-1"/>
            <a:ext cx="6095980" cy="271579"/>
          </a:xfrm>
          <a:prstGeom prst="rtTriangle">
            <a:avLst/>
          </a:prstGeom>
        </p:spPr>
      </p:pic>
      <p:pic>
        <p:nvPicPr>
          <p:cNvPr id="6" name="Picture 5">
            <a:extLst>
              <a:ext uri="{FF2B5EF4-FFF2-40B4-BE49-F238E27FC236}">
                <a16:creationId xmlns:a16="http://schemas.microsoft.com/office/drawing/2014/main" id="{F745F80D-1F4D-0B80-E43A-13C105C6E9D0}"/>
              </a:ext>
            </a:extLst>
          </p:cNvPr>
          <p:cNvPicPr>
            <a:picLocks noChangeAspect="1"/>
          </p:cNvPicPr>
          <p:nvPr/>
        </p:nvPicPr>
        <p:blipFill>
          <a:blip r:embed="rId3"/>
          <a:stretch>
            <a:fillRect/>
          </a:stretch>
        </p:blipFill>
        <p:spPr>
          <a:xfrm flipV="1">
            <a:off x="0" y="-1"/>
            <a:ext cx="6096000" cy="271580"/>
          </a:xfrm>
          <a:prstGeom prst="rtTriangle">
            <a:avLst/>
          </a:prstGeom>
        </p:spPr>
      </p:pic>
      <p:pic>
        <p:nvPicPr>
          <p:cNvPr id="4" name="Picture 3">
            <a:extLst>
              <a:ext uri="{FF2B5EF4-FFF2-40B4-BE49-F238E27FC236}">
                <a16:creationId xmlns:a16="http://schemas.microsoft.com/office/drawing/2014/main" id="{8CC2592C-6738-9D7E-3FE8-10C1D0616D37}"/>
              </a:ext>
            </a:extLst>
          </p:cNvPr>
          <p:cNvPicPr>
            <a:picLocks noChangeAspect="1"/>
          </p:cNvPicPr>
          <p:nvPr/>
        </p:nvPicPr>
        <p:blipFill>
          <a:blip r:embed="rId3"/>
          <a:stretch>
            <a:fillRect/>
          </a:stretch>
        </p:blipFill>
        <p:spPr>
          <a:xfrm rot="5400000">
            <a:off x="-3347186" y="3347186"/>
            <a:ext cx="6858002" cy="163629"/>
          </a:xfrm>
          <a:prstGeom prst="rect">
            <a:avLst/>
          </a:prstGeom>
        </p:spPr>
      </p:pic>
      <p:pic>
        <p:nvPicPr>
          <p:cNvPr id="5" name="Picture 4">
            <a:extLst>
              <a:ext uri="{FF2B5EF4-FFF2-40B4-BE49-F238E27FC236}">
                <a16:creationId xmlns:a16="http://schemas.microsoft.com/office/drawing/2014/main" id="{D4B21307-11B6-4265-5D79-E9318767C6D7}"/>
              </a:ext>
            </a:extLst>
          </p:cNvPr>
          <p:cNvPicPr>
            <a:picLocks noChangeAspect="1"/>
          </p:cNvPicPr>
          <p:nvPr/>
        </p:nvPicPr>
        <p:blipFill>
          <a:blip r:embed="rId3"/>
          <a:stretch>
            <a:fillRect/>
          </a:stretch>
        </p:blipFill>
        <p:spPr>
          <a:xfrm rot="5400000">
            <a:off x="8681184" y="3347187"/>
            <a:ext cx="6858002" cy="163629"/>
          </a:xfrm>
          <a:prstGeom prst="rect">
            <a:avLst/>
          </a:prstGeom>
        </p:spPr>
      </p:pic>
      <p:pic>
        <p:nvPicPr>
          <p:cNvPr id="11" name="Picture 10">
            <a:extLst>
              <a:ext uri="{FF2B5EF4-FFF2-40B4-BE49-F238E27FC236}">
                <a16:creationId xmlns:a16="http://schemas.microsoft.com/office/drawing/2014/main" id="{F8674BF0-8F38-2A11-5A9F-0FBBF7A9A99C}"/>
              </a:ext>
            </a:extLst>
          </p:cNvPr>
          <p:cNvPicPr>
            <a:picLocks noChangeAspect="1"/>
          </p:cNvPicPr>
          <p:nvPr/>
        </p:nvPicPr>
        <p:blipFill>
          <a:blip r:embed="rId3"/>
          <a:stretch>
            <a:fillRect/>
          </a:stretch>
        </p:blipFill>
        <p:spPr>
          <a:xfrm>
            <a:off x="0" y="6548738"/>
            <a:ext cx="12192000" cy="305528"/>
          </a:xfrm>
          <a:prstGeom prst="rect">
            <a:avLst/>
          </a:prstGeom>
        </p:spPr>
      </p:pic>
      <p:sp>
        <p:nvSpPr>
          <p:cNvPr id="8" name="TextBox 7">
            <a:extLst>
              <a:ext uri="{FF2B5EF4-FFF2-40B4-BE49-F238E27FC236}">
                <a16:creationId xmlns:a16="http://schemas.microsoft.com/office/drawing/2014/main" id="{9E542135-E3F6-F909-3E20-E0C970C6891B}"/>
              </a:ext>
            </a:extLst>
          </p:cNvPr>
          <p:cNvSpPr txBox="1"/>
          <p:nvPr/>
        </p:nvSpPr>
        <p:spPr>
          <a:xfrm>
            <a:off x="265282" y="797510"/>
            <a:ext cx="11661436"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Thrice over do we offer this holy glory to You, who have given us Your unchangeable faith with which You have made us break the bonds of death. You did create the upright minds of those who believe in You that they may be called gods among men. You have granted us to tread down all the powers of the enemy through the Spirit, so that we may loosen that which cannot be loosened. You have made effectual for us love towards Your Father and made reconciliation between us and Him. O Lord, hear those who supplicate You. O Lord, let not us, who supplicate You, fall into sin, but vindicate us against our enemies, our accusers. Grant us continuous prayer that we may be kept from being swallowed up by the enemy. O eternal King, hear; comfort the widows, accept the orphans, purify the unclean through Your mercy, grant wisdom to the foolish, restore the lost, save the prisoners, and be a refuge to all of us, for Yours is the blessed kingdom, O Lord our God.  </a:t>
            </a:r>
          </a:p>
        </p:txBody>
      </p:sp>
      <p:sp>
        <p:nvSpPr>
          <p:cNvPr id="7" name="TextBox 6">
            <a:extLst>
              <a:ext uri="{FF2B5EF4-FFF2-40B4-BE49-F238E27FC236}">
                <a16:creationId xmlns:a16="http://schemas.microsoft.com/office/drawing/2014/main" id="{076BC1D5-7525-B28F-37BA-8A9386BBA640}"/>
              </a:ext>
            </a:extLst>
          </p:cNvPr>
          <p:cNvSpPr txBox="1"/>
          <p:nvPr/>
        </p:nvSpPr>
        <p:spPr>
          <a:xfrm>
            <a:off x="163630" y="263093"/>
            <a:ext cx="8680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2800" b="0"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ይ.ካ.</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1C62AC6-E458-0B86-BA82-62BC3BF71E49}"/>
              </a:ext>
            </a:extLst>
          </p:cNvPr>
          <p:cNvSpPr txBox="1"/>
          <p:nvPr/>
        </p:nvSpPr>
        <p:spPr>
          <a:xfrm>
            <a:off x="2345263" y="178278"/>
            <a:ext cx="74585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ኪዳን ዘነግህ</a:t>
            </a:r>
            <a:r>
              <a:rPr kumimoji="0" lang="en-US"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24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የጠዋት ኪዳን / </a:t>
            </a:r>
            <a:r>
              <a:rPr kumimoji="0" lang="en-US" sz="2400" b="0" i="1" u="none" strike="noStrike" kern="1200" cap="none" spc="0" normalizeH="0" baseline="0" noProof="0" dirty="0">
                <a:ln>
                  <a:noFill/>
                </a:ln>
                <a:solidFill>
                  <a:srgbClr val="FFFF00"/>
                </a:solidFill>
                <a:effectLst/>
                <a:uLnTx/>
                <a:uFillTx/>
                <a:latin typeface="Nyala" panose="02000504070300020003" pitchFamily="2" charset="0"/>
                <a:ea typeface="+mn-ea"/>
                <a:cs typeface="+mn-cs"/>
              </a:rPr>
              <a:t>Morning Prayer of the Covenant </a:t>
            </a:r>
          </a:p>
        </p:txBody>
      </p:sp>
      <p:pic>
        <p:nvPicPr>
          <p:cNvPr id="2" name="Picture 1">
            <a:extLst>
              <a:ext uri="{FF2B5EF4-FFF2-40B4-BE49-F238E27FC236}">
                <a16:creationId xmlns:a16="http://schemas.microsoft.com/office/drawing/2014/main" id="{C6BBE567-506C-CBDD-104B-75C58821F264}"/>
              </a:ext>
            </a:extLst>
          </p:cNvPr>
          <p:cNvPicPr>
            <a:picLocks noChangeAspect="1"/>
          </p:cNvPicPr>
          <p:nvPr/>
        </p:nvPicPr>
        <p:blipFill rotWithShape="1">
          <a:blip r:embed="rId4">
            <a:alphaModFix amt="20000"/>
          </a:blip>
          <a:srcRect l="21344" t="14512" r="33045" b="14797"/>
          <a:stretch>
            <a:fillRect/>
          </a:stretch>
        </p:blipFill>
        <p:spPr>
          <a:xfrm>
            <a:off x="10522581" y="5075498"/>
            <a:ext cx="1499359" cy="1458217"/>
          </a:xfrm>
          <a:prstGeom prst="ellipse">
            <a:avLst/>
          </a:prstGeom>
        </p:spPr>
      </p:pic>
      <p:sp>
        <p:nvSpPr>
          <p:cNvPr id="12" name="Slide Number Placeholder 11">
            <a:extLst>
              <a:ext uri="{FF2B5EF4-FFF2-40B4-BE49-F238E27FC236}">
                <a16:creationId xmlns:a16="http://schemas.microsoft.com/office/drawing/2014/main" id="{70328907-BE27-BEB6-C681-A20C35D98810}"/>
              </a:ext>
            </a:extLst>
          </p:cNvPr>
          <p:cNvSpPr>
            <a:spLocks noGrp="1"/>
          </p:cNvSpPr>
          <p:nvPr>
            <p:ph type="sldNum" sz="quarter" idx="12"/>
          </p:nvPr>
        </p:nvSpPr>
        <p:spPr/>
        <p:txBody>
          <a:bodyPr/>
          <a:lstStyle/>
          <a:p>
            <a:fld id="{4BF62321-A73C-410C-BE04-8B3F66A4475F}" type="slidenum">
              <a:rPr lang="en-US" smtClean="0"/>
              <a:t>80</a:t>
            </a:fld>
            <a:endParaRPr lang="en-US"/>
          </a:p>
        </p:txBody>
      </p:sp>
    </p:spTree>
    <p:extLst>
      <p:ext uri="{BB962C8B-B14F-4D97-AF65-F5344CB8AC3E}">
        <p14:creationId xmlns:p14="http://schemas.microsoft.com/office/powerpoint/2010/main" val="2643656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B88281-C3FA-C06B-3AA0-7262113E08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50101B-C17D-905C-ED1A-9287B10EBD37}"/>
              </a:ext>
            </a:extLst>
          </p:cNvPr>
          <p:cNvPicPr>
            <a:picLocks noChangeAspect="1"/>
          </p:cNvPicPr>
          <p:nvPr/>
        </p:nvPicPr>
        <p:blipFill>
          <a:blip r:embed="rId3"/>
          <a:stretch>
            <a:fillRect/>
          </a:stretch>
        </p:blipFill>
        <p:spPr>
          <a:xfrm>
            <a:off x="0" y="2059"/>
            <a:ext cx="12192000" cy="6853882"/>
          </a:xfrm>
          <a:prstGeom prst="rect">
            <a:avLst/>
          </a:prstGeom>
        </p:spPr>
      </p:pic>
    </p:spTree>
    <p:extLst>
      <p:ext uri="{BB962C8B-B14F-4D97-AF65-F5344CB8AC3E}">
        <p14:creationId xmlns:p14="http://schemas.microsoft.com/office/powerpoint/2010/main" val="339798858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B95746-9D65-852B-AC72-25496F712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931FD9-4C40-85CB-97ED-874A1C83A7C1}"/>
              </a:ext>
            </a:extLst>
          </p:cNvPr>
          <p:cNvPicPr>
            <a:picLocks noChangeAspect="1"/>
          </p:cNvPicPr>
          <p:nvPr/>
        </p:nvPicPr>
        <p:blipFill>
          <a:blip r:embed="rId3"/>
          <a:stretch>
            <a:fillRect/>
          </a:stretch>
        </p:blipFill>
        <p:spPr>
          <a:xfrm>
            <a:off x="0" y="-7525"/>
            <a:ext cx="12192000" cy="6873049"/>
          </a:xfrm>
          <a:prstGeom prst="rect">
            <a:avLst/>
          </a:prstGeom>
        </p:spPr>
      </p:pic>
    </p:spTree>
    <p:extLst>
      <p:ext uri="{BB962C8B-B14F-4D97-AF65-F5344CB8AC3E}">
        <p14:creationId xmlns:p14="http://schemas.microsoft.com/office/powerpoint/2010/main" val="2329841574"/>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16174A-0320-E31C-174B-6D3DFD21D9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4C732F-BEF8-E2FF-080E-FA803BA2CD35}"/>
              </a:ext>
            </a:extLst>
          </p:cNvPr>
          <p:cNvPicPr>
            <a:picLocks noChangeAspect="1"/>
          </p:cNvPicPr>
          <p:nvPr/>
        </p:nvPicPr>
        <p:blipFill>
          <a:blip r:embed="rId3"/>
          <a:stretch>
            <a:fillRect/>
          </a:stretch>
        </p:blipFill>
        <p:spPr>
          <a:xfrm>
            <a:off x="0" y="10631"/>
            <a:ext cx="12192000" cy="6836737"/>
          </a:xfrm>
          <a:prstGeom prst="rect">
            <a:avLst/>
          </a:prstGeom>
        </p:spPr>
      </p:pic>
    </p:spTree>
    <p:extLst>
      <p:ext uri="{BB962C8B-B14F-4D97-AF65-F5344CB8AC3E}">
        <p14:creationId xmlns:p14="http://schemas.microsoft.com/office/powerpoint/2010/main" val="203036011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90015F-8E8E-81B7-D0F1-6A79E872BD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E53F1E-2732-1429-CBEE-D2FA49A205B3}"/>
              </a:ext>
            </a:extLst>
          </p:cNvPr>
          <p:cNvPicPr>
            <a:picLocks noChangeAspect="1"/>
          </p:cNvPicPr>
          <p:nvPr/>
        </p:nvPicPr>
        <p:blipFill>
          <a:blip r:embed="rId3"/>
          <a:stretch>
            <a:fillRect/>
          </a:stretch>
        </p:blipFill>
        <p:spPr>
          <a:xfrm>
            <a:off x="0" y="-16804"/>
            <a:ext cx="12192000" cy="6891607"/>
          </a:xfrm>
          <a:prstGeom prst="rect">
            <a:avLst/>
          </a:prstGeom>
        </p:spPr>
      </p:pic>
    </p:spTree>
    <p:extLst>
      <p:ext uri="{BB962C8B-B14F-4D97-AF65-F5344CB8AC3E}">
        <p14:creationId xmlns:p14="http://schemas.microsoft.com/office/powerpoint/2010/main" val="3399712325"/>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511F8F-93F2-E3B3-6E95-49EE9FF6C6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42E503-64C2-5483-B456-7FB327AEEF62}"/>
              </a:ext>
            </a:extLst>
          </p:cNvPr>
          <p:cNvPicPr>
            <a:picLocks noChangeAspect="1"/>
          </p:cNvPicPr>
          <p:nvPr/>
        </p:nvPicPr>
        <p:blipFill>
          <a:blip r:embed="rId3"/>
          <a:stretch>
            <a:fillRect/>
          </a:stretch>
        </p:blipFill>
        <p:spPr>
          <a:xfrm>
            <a:off x="0" y="8223"/>
            <a:ext cx="12192000" cy="6841554"/>
          </a:xfrm>
          <a:prstGeom prst="rect">
            <a:avLst/>
          </a:prstGeom>
        </p:spPr>
      </p:pic>
    </p:spTree>
    <p:extLst>
      <p:ext uri="{BB962C8B-B14F-4D97-AF65-F5344CB8AC3E}">
        <p14:creationId xmlns:p14="http://schemas.microsoft.com/office/powerpoint/2010/main" val="121370574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F14E45B-588E-D10C-B869-A18B03B184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D22403-00A7-4216-730D-1022861A22F1}"/>
              </a:ext>
            </a:extLst>
          </p:cNvPr>
          <p:cNvPicPr>
            <a:picLocks noChangeAspect="1"/>
          </p:cNvPicPr>
          <p:nvPr/>
        </p:nvPicPr>
        <p:blipFill>
          <a:blip r:embed="rId3"/>
          <a:stretch>
            <a:fillRect/>
          </a:stretch>
        </p:blipFill>
        <p:spPr>
          <a:xfrm>
            <a:off x="0" y="-343"/>
            <a:ext cx="12192000" cy="6858686"/>
          </a:xfrm>
          <a:prstGeom prst="rect">
            <a:avLst/>
          </a:prstGeom>
        </p:spPr>
      </p:pic>
    </p:spTree>
    <p:extLst>
      <p:ext uri="{BB962C8B-B14F-4D97-AF65-F5344CB8AC3E}">
        <p14:creationId xmlns:p14="http://schemas.microsoft.com/office/powerpoint/2010/main" val="3474559078"/>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0C6603-2B27-FEDE-DE91-B5170AAE53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E4C6B6-B94B-03C7-3DE0-083CA3004782}"/>
              </a:ext>
            </a:extLst>
          </p:cNvPr>
          <p:cNvPicPr>
            <a:picLocks noChangeAspect="1"/>
          </p:cNvPicPr>
          <p:nvPr/>
        </p:nvPicPr>
        <p:blipFill>
          <a:blip r:embed="rId3"/>
          <a:stretch>
            <a:fillRect/>
          </a:stretch>
        </p:blipFill>
        <p:spPr>
          <a:xfrm>
            <a:off x="0" y="13043"/>
            <a:ext cx="12192000" cy="6831913"/>
          </a:xfrm>
          <a:prstGeom prst="rect">
            <a:avLst/>
          </a:prstGeom>
        </p:spPr>
      </p:pic>
    </p:spTree>
    <p:extLst>
      <p:ext uri="{BB962C8B-B14F-4D97-AF65-F5344CB8AC3E}">
        <p14:creationId xmlns:p14="http://schemas.microsoft.com/office/powerpoint/2010/main" val="273250116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BA2D96F-40B3-1F23-ED33-8AC0A9627B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35F017-9698-9219-4B97-A4EB865A4B06}"/>
              </a:ext>
            </a:extLst>
          </p:cNvPr>
          <p:cNvPicPr>
            <a:picLocks noChangeAspect="1"/>
          </p:cNvPicPr>
          <p:nvPr/>
        </p:nvPicPr>
        <p:blipFill>
          <a:blip r:embed="rId3"/>
          <a:stretch>
            <a:fillRect/>
          </a:stretch>
        </p:blipFill>
        <p:spPr>
          <a:xfrm>
            <a:off x="0" y="5820"/>
            <a:ext cx="12191999" cy="6846360"/>
          </a:xfrm>
          <a:prstGeom prst="rect">
            <a:avLst/>
          </a:prstGeom>
        </p:spPr>
      </p:pic>
    </p:spTree>
    <p:extLst>
      <p:ext uri="{BB962C8B-B14F-4D97-AF65-F5344CB8AC3E}">
        <p14:creationId xmlns:p14="http://schemas.microsoft.com/office/powerpoint/2010/main" val="1646442871"/>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B8C067-FD74-9595-A047-A41A6BFE21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54FAEC-9B1D-B889-49DC-A674B9BC5C53}"/>
              </a:ext>
            </a:extLst>
          </p:cNvPr>
          <p:cNvPicPr>
            <a:picLocks noChangeAspect="1"/>
          </p:cNvPicPr>
          <p:nvPr/>
        </p:nvPicPr>
        <p:blipFill>
          <a:blip r:embed="rId3"/>
          <a:stretch>
            <a:fillRect/>
          </a:stretch>
        </p:blipFill>
        <p:spPr>
          <a:xfrm>
            <a:off x="0" y="343"/>
            <a:ext cx="12191999" cy="6857314"/>
          </a:xfrm>
          <a:prstGeom prst="rect">
            <a:avLst/>
          </a:prstGeom>
        </p:spPr>
      </p:pic>
    </p:spTree>
    <p:extLst>
      <p:ext uri="{BB962C8B-B14F-4D97-AF65-F5344CB8AC3E}">
        <p14:creationId xmlns:p14="http://schemas.microsoft.com/office/powerpoint/2010/main" val="17905898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32EF70-FF8C-75C9-42D0-0DC5C30E4E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F8BE35-3056-BE80-6084-3E39A41DBD39}"/>
              </a:ext>
            </a:extLst>
          </p:cNvPr>
          <p:cNvPicPr>
            <a:picLocks noChangeAspect="1"/>
          </p:cNvPicPr>
          <p:nvPr/>
        </p:nvPicPr>
        <p:blipFill>
          <a:blip r:embed="rId3"/>
          <a:stretch>
            <a:fillRect/>
          </a:stretch>
        </p:blipFill>
        <p:spPr>
          <a:xfrm>
            <a:off x="0" y="4156"/>
            <a:ext cx="12192000" cy="6849688"/>
          </a:xfrm>
          <a:prstGeom prst="rect">
            <a:avLst/>
          </a:prstGeom>
        </p:spPr>
      </p:pic>
    </p:spTree>
    <p:extLst>
      <p:ext uri="{BB962C8B-B14F-4D97-AF65-F5344CB8AC3E}">
        <p14:creationId xmlns:p14="http://schemas.microsoft.com/office/powerpoint/2010/main" val="233094956"/>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612148-5B05-B7A2-BCDE-FFC3697989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03C682-836F-D33E-A0DE-B6A0E25B7D7C}"/>
              </a:ext>
            </a:extLst>
          </p:cNvPr>
          <p:cNvPicPr>
            <a:picLocks noChangeAspect="1"/>
          </p:cNvPicPr>
          <p:nvPr/>
        </p:nvPicPr>
        <p:blipFill>
          <a:blip r:embed="rId3"/>
          <a:stretch>
            <a:fillRect/>
          </a:stretch>
        </p:blipFill>
        <p:spPr>
          <a:xfrm>
            <a:off x="-14654" y="0"/>
            <a:ext cx="12206653" cy="6849777"/>
          </a:xfrm>
          <a:prstGeom prst="rect">
            <a:avLst/>
          </a:prstGeom>
        </p:spPr>
      </p:pic>
    </p:spTree>
    <p:extLst>
      <p:ext uri="{BB962C8B-B14F-4D97-AF65-F5344CB8AC3E}">
        <p14:creationId xmlns:p14="http://schemas.microsoft.com/office/powerpoint/2010/main" val="1854329158"/>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FCCE80-D890-D709-43A1-E287DA39D7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1FF98A-786A-DE32-CAA0-11DCA27F2BDD}"/>
              </a:ext>
            </a:extLst>
          </p:cNvPr>
          <p:cNvPicPr>
            <a:picLocks noChangeAspect="1"/>
          </p:cNvPicPr>
          <p:nvPr/>
        </p:nvPicPr>
        <p:blipFill>
          <a:blip r:embed="rId3"/>
          <a:stretch>
            <a:fillRect/>
          </a:stretch>
        </p:blipFill>
        <p:spPr>
          <a:xfrm>
            <a:off x="0" y="7551"/>
            <a:ext cx="12192000" cy="6842897"/>
          </a:xfrm>
          <a:prstGeom prst="rect">
            <a:avLst/>
          </a:prstGeom>
        </p:spPr>
      </p:pic>
    </p:spTree>
    <p:extLst>
      <p:ext uri="{BB962C8B-B14F-4D97-AF65-F5344CB8AC3E}">
        <p14:creationId xmlns:p14="http://schemas.microsoft.com/office/powerpoint/2010/main" val="3203015627"/>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12A72D-DB52-8860-A1DC-24D828BD6B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655801-0B72-D830-FBA8-F29EED49A3A2}"/>
              </a:ext>
            </a:extLst>
          </p:cNvPr>
          <p:cNvPicPr>
            <a:picLocks noChangeAspect="1"/>
          </p:cNvPicPr>
          <p:nvPr/>
        </p:nvPicPr>
        <p:blipFill>
          <a:blip r:embed="rId3"/>
          <a:stretch>
            <a:fillRect/>
          </a:stretch>
        </p:blipFill>
        <p:spPr>
          <a:xfrm>
            <a:off x="-28788" y="0"/>
            <a:ext cx="12249576" cy="6857999"/>
          </a:xfrm>
          <a:prstGeom prst="rect">
            <a:avLst/>
          </a:prstGeom>
        </p:spPr>
      </p:pic>
    </p:spTree>
    <p:extLst>
      <p:ext uri="{BB962C8B-B14F-4D97-AF65-F5344CB8AC3E}">
        <p14:creationId xmlns:p14="http://schemas.microsoft.com/office/powerpoint/2010/main" val="1944805434"/>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AA786A-B27A-8131-348F-489A182E8F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5E5119-6C0C-849F-B78A-C14F74C3B3E5}"/>
              </a:ext>
            </a:extLst>
          </p:cNvPr>
          <p:cNvPicPr>
            <a:picLocks noChangeAspect="1"/>
          </p:cNvPicPr>
          <p:nvPr/>
        </p:nvPicPr>
        <p:blipFill>
          <a:blip r:embed="rId3"/>
          <a:stretch>
            <a:fillRect/>
          </a:stretch>
        </p:blipFill>
        <p:spPr>
          <a:xfrm>
            <a:off x="0" y="8223"/>
            <a:ext cx="12192000" cy="6841554"/>
          </a:xfrm>
          <a:prstGeom prst="rect">
            <a:avLst/>
          </a:prstGeom>
        </p:spPr>
      </p:pic>
    </p:spTree>
    <p:extLst>
      <p:ext uri="{BB962C8B-B14F-4D97-AF65-F5344CB8AC3E}">
        <p14:creationId xmlns:p14="http://schemas.microsoft.com/office/powerpoint/2010/main" val="2964551617"/>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AC6597-08E3-2F77-872E-3B20924E43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DED16D-D1F3-B4F1-C5D1-493CC30ABD77}"/>
              </a:ext>
            </a:extLst>
          </p:cNvPr>
          <p:cNvPicPr>
            <a:picLocks noChangeAspect="1"/>
          </p:cNvPicPr>
          <p:nvPr/>
        </p:nvPicPr>
        <p:blipFill>
          <a:blip r:embed="rId3"/>
          <a:stretch>
            <a:fillRect/>
          </a:stretch>
        </p:blipFill>
        <p:spPr>
          <a:xfrm>
            <a:off x="0" y="-5830"/>
            <a:ext cx="12192000" cy="6869660"/>
          </a:xfrm>
          <a:prstGeom prst="rect">
            <a:avLst/>
          </a:prstGeom>
        </p:spPr>
      </p:pic>
    </p:spTree>
    <p:extLst>
      <p:ext uri="{BB962C8B-B14F-4D97-AF65-F5344CB8AC3E}">
        <p14:creationId xmlns:p14="http://schemas.microsoft.com/office/powerpoint/2010/main" val="3168054763"/>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B9E209-1892-6025-3EDC-12AA4954CA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605230-EB25-7CB6-EF5F-CD6368AB63D4}"/>
              </a:ext>
            </a:extLst>
          </p:cNvPr>
          <p:cNvPicPr>
            <a:picLocks noChangeAspect="1"/>
          </p:cNvPicPr>
          <p:nvPr/>
        </p:nvPicPr>
        <p:blipFill>
          <a:blip r:embed="rId3"/>
          <a:stretch>
            <a:fillRect/>
          </a:stretch>
        </p:blipFill>
        <p:spPr>
          <a:xfrm>
            <a:off x="-20149" y="0"/>
            <a:ext cx="12212149" cy="6846704"/>
          </a:xfrm>
          <a:prstGeom prst="rect">
            <a:avLst/>
          </a:prstGeom>
        </p:spPr>
      </p:pic>
    </p:spTree>
    <p:extLst>
      <p:ext uri="{BB962C8B-B14F-4D97-AF65-F5344CB8AC3E}">
        <p14:creationId xmlns:p14="http://schemas.microsoft.com/office/powerpoint/2010/main" val="2417532406"/>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A9132D-274B-E409-6225-E17B435FEE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85E0DB-660C-BBE7-50E1-EE367C47F44E}"/>
              </a:ext>
            </a:extLst>
          </p:cNvPr>
          <p:cNvPicPr>
            <a:picLocks noChangeAspect="1"/>
          </p:cNvPicPr>
          <p:nvPr/>
        </p:nvPicPr>
        <p:blipFill>
          <a:blip r:embed="rId3"/>
          <a:stretch>
            <a:fillRect/>
          </a:stretch>
        </p:blipFill>
        <p:spPr>
          <a:xfrm>
            <a:off x="-33129" y="0"/>
            <a:ext cx="12258260" cy="6858000"/>
          </a:xfrm>
          <a:prstGeom prst="rect">
            <a:avLst/>
          </a:prstGeom>
        </p:spPr>
      </p:pic>
    </p:spTree>
    <p:extLst>
      <p:ext uri="{BB962C8B-B14F-4D97-AF65-F5344CB8AC3E}">
        <p14:creationId xmlns:p14="http://schemas.microsoft.com/office/powerpoint/2010/main" val="35395814"/>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E8523-8965-8720-5CBD-5222B31AA973}"/>
              </a:ext>
            </a:extLst>
          </p:cNvPr>
          <p:cNvSpPr txBox="1"/>
          <p:nvPr/>
        </p:nvSpPr>
        <p:spPr>
          <a:xfrm>
            <a:off x="769095" y="827787"/>
            <a:ext cx="1050271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 . . </a:t>
            </a:r>
            <a:r>
              <a:rPr kumimoji="0" lang="am-ET"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በእንቲአከ ወበእንተ ፍቁር ወልድከ እግዚእነ ኢየሱስ </a:t>
            </a:r>
            <a:endPar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4000" b="0" i="0" u="none" strike="noStrike" kern="1200" cap="none" spc="0" normalizeH="0" baseline="0" noProof="0" dirty="0">
                <a:ln>
                  <a:noFill/>
                </a:ln>
                <a:solidFill>
                  <a:srgbClr val="E97132"/>
                </a:solidFill>
                <a:effectLst/>
                <a:uLnTx/>
                <a:uFillTx/>
                <a:latin typeface="Ebrima" panose="02000000000000000000" pitchFamily="2" charset="0"/>
                <a:ea typeface="Ebrima" panose="02000000000000000000" pitchFamily="2" charset="0"/>
                <a:cs typeface="Ebrima" panose="02000000000000000000" pitchFamily="2" charset="0"/>
              </a:rPr>
              <a:t>ዘቦቱ ለከ</a:t>
            </a:r>
            <a:r>
              <a:rPr kumimoji="0" lang="am-ET" sz="4000" b="1"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 ስብሐት ወእኂዝ ለዓለመ ዓለም።</a:t>
            </a:r>
          </a:p>
        </p:txBody>
      </p:sp>
      <p:pic>
        <p:nvPicPr>
          <p:cNvPr id="2" name="Picture 1">
            <a:extLst>
              <a:ext uri="{FF2B5EF4-FFF2-40B4-BE49-F238E27FC236}">
                <a16:creationId xmlns:a16="http://schemas.microsoft.com/office/drawing/2014/main" id="{4111723B-4F54-FE34-E4A9-21573A6DAE5E}"/>
              </a:ext>
            </a:extLst>
          </p:cNvPr>
          <p:cNvPicPr>
            <a:picLocks noChangeAspect="1"/>
          </p:cNvPicPr>
          <p:nvPr/>
        </p:nvPicPr>
        <p:blipFill>
          <a:blip r:embed="rId3"/>
          <a:stretch>
            <a:fillRect/>
          </a:stretch>
        </p:blipFill>
        <p:spPr>
          <a:xfrm flipV="1">
            <a:off x="0" y="-1"/>
            <a:ext cx="6096000" cy="271580"/>
          </a:xfrm>
          <a:prstGeom prst="rtTriangle">
            <a:avLst/>
          </a:prstGeom>
        </p:spPr>
      </p:pic>
      <p:pic>
        <p:nvPicPr>
          <p:cNvPr id="4" name="Picture 3">
            <a:extLst>
              <a:ext uri="{FF2B5EF4-FFF2-40B4-BE49-F238E27FC236}">
                <a16:creationId xmlns:a16="http://schemas.microsoft.com/office/drawing/2014/main" id="{6AD900C1-5ED6-8944-085D-656A2187A1DF}"/>
              </a:ext>
            </a:extLst>
          </p:cNvPr>
          <p:cNvPicPr>
            <a:picLocks noChangeAspect="1"/>
          </p:cNvPicPr>
          <p:nvPr/>
        </p:nvPicPr>
        <p:blipFill>
          <a:blip r:embed="rId3"/>
          <a:stretch>
            <a:fillRect/>
          </a:stretch>
        </p:blipFill>
        <p:spPr>
          <a:xfrm flipH="1" flipV="1">
            <a:off x="6088827" y="0"/>
            <a:ext cx="6096000" cy="271580"/>
          </a:xfrm>
          <a:prstGeom prst="rtTriangle">
            <a:avLst/>
          </a:prstGeom>
        </p:spPr>
      </p:pic>
      <p:pic>
        <p:nvPicPr>
          <p:cNvPr id="7" name="Picture 6">
            <a:extLst>
              <a:ext uri="{FF2B5EF4-FFF2-40B4-BE49-F238E27FC236}">
                <a16:creationId xmlns:a16="http://schemas.microsoft.com/office/drawing/2014/main" id="{99DF42A8-8995-9551-7C46-BFE922970586}"/>
              </a:ext>
            </a:extLst>
          </p:cNvPr>
          <p:cNvPicPr>
            <a:picLocks noChangeAspect="1"/>
          </p:cNvPicPr>
          <p:nvPr/>
        </p:nvPicPr>
        <p:blipFill>
          <a:blip r:embed="rId3"/>
          <a:stretch>
            <a:fillRect/>
          </a:stretch>
        </p:blipFill>
        <p:spPr>
          <a:xfrm rot="5400000">
            <a:off x="-3276238" y="3276237"/>
            <a:ext cx="6858002" cy="305528"/>
          </a:xfrm>
          <a:prstGeom prst="rect">
            <a:avLst/>
          </a:prstGeom>
        </p:spPr>
      </p:pic>
      <p:pic>
        <p:nvPicPr>
          <p:cNvPr id="8" name="Picture 7">
            <a:extLst>
              <a:ext uri="{FF2B5EF4-FFF2-40B4-BE49-F238E27FC236}">
                <a16:creationId xmlns:a16="http://schemas.microsoft.com/office/drawing/2014/main" id="{2D9159CD-39E9-E611-AFED-053362FB270C}"/>
              </a:ext>
            </a:extLst>
          </p:cNvPr>
          <p:cNvPicPr>
            <a:picLocks noChangeAspect="1"/>
          </p:cNvPicPr>
          <p:nvPr/>
        </p:nvPicPr>
        <p:blipFill>
          <a:blip r:embed="rId3"/>
          <a:stretch>
            <a:fillRect/>
          </a:stretch>
        </p:blipFill>
        <p:spPr>
          <a:xfrm rot="5400000">
            <a:off x="8595412" y="3253152"/>
            <a:ext cx="6858002" cy="305528"/>
          </a:xfrm>
          <a:prstGeom prst="rect">
            <a:avLst/>
          </a:prstGeom>
        </p:spPr>
      </p:pic>
      <p:sp>
        <p:nvSpPr>
          <p:cNvPr id="9" name="TextBox 8">
            <a:extLst>
              <a:ext uri="{FF2B5EF4-FFF2-40B4-BE49-F238E27FC236}">
                <a16:creationId xmlns:a16="http://schemas.microsoft.com/office/drawing/2014/main" id="{E94DF4DE-C85B-2468-A056-A4560962D918}"/>
              </a:ext>
            </a:extLst>
          </p:cNvPr>
          <p:cNvSpPr txBox="1"/>
          <p:nvPr/>
        </p:nvSpPr>
        <p:spPr>
          <a:xfrm>
            <a:off x="1520646" y="193630"/>
            <a:ext cx="94562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m-ET" sz="2800" b="0" i="1" u="none" strike="noStrike" kern="1200" cap="none" spc="0" normalizeH="0" baseline="0" noProof="0" dirty="0">
                <a:ln>
                  <a:noFill/>
                </a:ln>
                <a:solidFill>
                  <a:srgbClr val="00B050"/>
                </a:solidFill>
                <a:effectLst/>
                <a:uLnTx/>
                <a:uFillTx/>
                <a:latin typeface="Ebrima" panose="02000000000000000000" pitchFamily="2" charset="0"/>
                <a:ea typeface="Ebrima" panose="02000000000000000000" pitchFamily="2" charset="0"/>
                <a:cs typeface="Ebrima" panose="02000000000000000000" pitchFamily="2" charset="0"/>
              </a:rPr>
              <a:t>ኪዳን ዘሠርክ/ የሰዓት በኋላ ኪዳን </a:t>
            </a:r>
            <a:r>
              <a:rPr kumimoji="0" lang="am-ET" sz="2800" b="0" i="1" u="none" strike="noStrike" kern="1200" cap="none" spc="0" normalizeH="0" baseline="0" noProof="0" dirty="0">
                <a:ln>
                  <a:noFill/>
                </a:ln>
                <a:solidFill>
                  <a:srgbClr val="00B050"/>
                </a:solidFill>
                <a:effectLst/>
                <a:uLnTx/>
                <a:uFillTx/>
                <a:latin typeface="Nyala" panose="02000504070300020003" pitchFamily="2" charset="0"/>
                <a:ea typeface="+mn-ea"/>
                <a:cs typeface="+mn-cs"/>
              </a:rPr>
              <a:t>/ </a:t>
            </a:r>
            <a:r>
              <a:rPr kumimoji="0" lang="en-US" sz="2800" b="0" i="1" u="none" strike="noStrike" kern="1200" cap="none" spc="0" normalizeH="0" baseline="0" noProof="0" dirty="0">
                <a:ln>
                  <a:noFill/>
                </a:ln>
                <a:solidFill>
                  <a:srgbClr val="00B050"/>
                </a:solidFill>
                <a:effectLst/>
                <a:uLnTx/>
                <a:uFillTx/>
                <a:latin typeface="Nyala" panose="02000504070300020003" pitchFamily="2" charset="0"/>
                <a:ea typeface="+mn-ea"/>
                <a:cs typeface="+mn-cs"/>
              </a:rPr>
              <a:t>Evening Prayer of the Covenant</a:t>
            </a:r>
            <a:r>
              <a:rPr kumimoji="0" lang="am-ET" sz="2800" b="0" i="1" u="none" strike="noStrike" kern="1200" cap="none" spc="0" normalizeH="0" baseline="0" noProof="0" dirty="0">
                <a:ln>
                  <a:noFill/>
                </a:ln>
                <a:solidFill>
                  <a:srgbClr val="0F9ED5"/>
                </a:solidFill>
                <a:effectLst/>
                <a:uLnTx/>
                <a:uFillTx/>
                <a:latin typeface="Nyala" panose="02000504070300020003" pitchFamily="2" charset="0"/>
                <a:ea typeface="+mn-ea"/>
                <a:cs typeface="+mn-cs"/>
              </a:rPr>
              <a:t> </a:t>
            </a:r>
          </a:p>
        </p:txBody>
      </p:sp>
      <p:sp>
        <p:nvSpPr>
          <p:cNvPr id="10" name="TextBox 9">
            <a:extLst>
              <a:ext uri="{FF2B5EF4-FFF2-40B4-BE49-F238E27FC236}">
                <a16:creationId xmlns:a16="http://schemas.microsoft.com/office/drawing/2014/main" id="{DBE48D4A-606D-AA6C-CDD4-A2440248A064}"/>
              </a:ext>
            </a:extLst>
          </p:cNvPr>
          <p:cNvSpPr txBox="1"/>
          <p:nvPr/>
        </p:nvSpPr>
        <p:spPr>
          <a:xfrm>
            <a:off x="388829" y="508359"/>
            <a:ext cx="1042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3200" b="0"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ይ.ካ.</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C4B0797-8AF3-4D3A-8602-31A394A81C4F}"/>
              </a:ext>
            </a:extLst>
          </p:cNvPr>
          <p:cNvSpPr txBox="1"/>
          <p:nvPr/>
        </p:nvSpPr>
        <p:spPr>
          <a:xfrm>
            <a:off x="553439" y="4933678"/>
            <a:ext cx="11057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3200" b="0" i="0"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ይ.ሕ.</a:t>
            </a:r>
            <a:r>
              <a:rPr kumimoji="0" lang="am-ET" sz="3600" b="0" i="0"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 </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6B4C805B-7C93-C993-D05D-073C541885CE}"/>
              </a:ext>
            </a:extLst>
          </p:cNvPr>
          <p:cNvPicPr>
            <a:picLocks noChangeAspect="1"/>
          </p:cNvPicPr>
          <p:nvPr/>
        </p:nvPicPr>
        <p:blipFill>
          <a:blip r:embed="rId3"/>
          <a:stretch>
            <a:fillRect/>
          </a:stretch>
        </p:blipFill>
        <p:spPr>
          <a:xfrm>
            <a:off x="0" y="6582686"/>
            <a:ext cx="12192000" cy="271580"/>
          </a:xfrm>
          <a:prstGeom prst="rect">
            <a:avLst/>
          </a:prstGeom>
        </p:spPr>
      </p:pic>
      <p:sp>
        <p:nvSpPr>
          <p:cNvPr id="14" name="TextBox 13">
            <a:extLst>
              <a:ext uri="{FF2B5EF4-FFF2-40B4-BE49-F238E27FC236}">
                <a16:creationId xmlns:a16="http://schemas.microsoft.com/office/drawing/2014/main" id="{3219567A-8D1B-D293-E6BA-231BF545F087}"/>
              </a:ext>
            </a:extLst>
          </p:cNvPr>
          <p:cNvSpPr txBox="1"/>
          <p:nvPr/>
        </p:nvSpPr>
        <p:spPr>
          <a:xfrm>
            <a:off x="2421952" y="4653135"/>
            <a:ext cx="436944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6600" b="1"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rPr>
              <a:t>አሜን</a:t>
            </a:r>
            <a:r>
              <a:rPr kumimoji="0" lang="en-US" sz="6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60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44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en-US" sz="4800" b="1" i="1"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Amen</a:t>
            </a:r>
            <a:endParaRPr kumimoji="0" lang="en-US" sz="9600" b="0" i="1" u="none" strike="noStrike" kern="1200" cap="none" spc="0" normalizeH="0" baseline="0" noProof="0" dirty="0">
              <a:ln>
                <a:noFill/>
              </a:ln>
              <a:solidFill>
                <a:srgbClr val="FFFF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6" name="TextBox 5">
            <a:extLst>
              <a:ext uri="{FF2B5EF4-FFF2-40B4-BE49-F238E27FC236}">
                <a16:creationId xmlns:a16="http://schemas.microsoft.com/office/drawing/2014/main" id="{9B95779E-C956-BDCA-F5AB-891857CAF09D}"/>
              </a:ext>
            </a:extLst>
          </p:cNvPr>
          <p:cNvSpPr txBox="1"/>
          <p:nvPr/>
        </p:nvSpPr>
        <p:spPr>
          <a:xfrm>
            <a:off x="2503912" y="3354526"/>
            <a:ext cx="924506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 . </a:t>
            </a:r>
            <a:r>
              <a:rPr kumimoji="0" lang="am-ET"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Your beloved Son, our Lord Jesus, through whom be</a:t>
            </a:r>
            <a:r>
              <a:rPr kumimoji="0" lang="am-ET"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glory</a:t>
            </a:r>
            <a:r>
              <a:rPr kumimoji="0" lang="am-ET"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 </a:t>
            </a:r>
            <a:r>
              <a:rPr kumimoji="0" lang="en-US" sz="2800" b="0" i="0" u="none" strike="noStrike" kern="1200" cap="none" spc="0" normalizeH="0" baseline="0" noProof="0" dirty="0">
                <a:ln>
                  <a:noFill/>
                </a:ln>
                <a:solidFill>
                  <a:prstClr val="white"/>
                </a:solidFill>
                <a:effectLst/>
                <a:uLnTx/>
                <a:uFillTx/>
                <a:latin typeface="Nyala" panose="02000504070300020003" pitchFamily="2" charset="0"/>
                <a:ea typeface="Ebrima" panose="02000000000000000000" pitchFamily="2" charset="0"/>
                <a:cs typeface="Ebrima" panose="02000000000000000000" pitchFamily="2" charset="0"/>
              </a:rPr>
              <a:t>and dominion to You, world without end. </a:t>
            </a:r>
            <a:endParaRPr kumimoji="0" lang="am-ET" sz="2800" b="1" i="0" u="none" strike="noStrike" kern="1200" cap="none" spc="0" normalizeH="0" baseline="0" noProof="0" dirty="0">
              <a:ln>
                <a:noFill/>
              </a:ln>
              <a:solidFill>
                <a:srgbClr val="00FFFF"/>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5" name="TextBox 14">
            <a:extLst>
              <a:ext uri="{FF2B5EF4-FFF2-40B4-BE49-F238E27FC236}">
                <a16:creationId xmlns:a16="http://schemas.microsoft.com/office/drawing/2014/main" id="{76CDE425-96BD-843C-E0FC-E396639C69F8}"/>
              </a:ext>
            </a:extLst>
          </p:cNvPr>
          <p:cNvSpPr txBox="1"/>
          <p:nvPr/>
        </p:nvSpPr>
        <p:spPr>
          <a:xfrm>
            <a:off x="1932620" y="2171672"/>
            <a:ext cx="981635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ልጅህ ወዳጅህ ጌታችን ኢየሱስም ስለገለጸልን</a:t>
            </a:r>
            <a:r>
              <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ምስጋና </a:t>
            </a:r>
            <a:endPar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am-ET"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rPr>
              <a:t>ጽንዕ ያለው ለዘላለሙ።</a:t>
            </a:r>
            <a:endParaRPr kumimoji="0" lang="en-US" sz="3600" b="0" i="0" u="none" strike="noStrike" kern="1200" cap="none" spc="0" normalizeH="0" baseline="0" noProof="0" dirty="0">
              <a:ln>
                <a:noFill/>
              </a:ln>
              <a:solidFill>
                <a:srgbClr val="00FF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EA6440D7-9795-AA33-DE41-0FD24DD23B46}"/>
              </a:ext>
            </a:extLst>
          </p:cNvPr>
          <p:cNvSpPr txBox="1"/>
          <p:nvPr/>
        </p:nvSpPr>
        <p:spPr>
          <a:xfrm>
            <a:off x="2936826" y="5770986"/>
            <a:ext cx="18874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ቡራኬ </a:t>
            </a:r>
            <a:endPar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Nyala" panose="02000504070300020003"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62C77688-4224-CAAC-E6DD-FC38D295865A}"/>
              </a:ext>
            </a:extLst>
          </p:cNvPr>
          <p:cNvSpPr txBox="1"/>
          <p:nvPr/>
        </p:nvSpPr>
        <p:spPr>
          <a:xfrm>
            <a:off x="5193548" y="5747953"/>
            <a:ext cx="3786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FF0000"/>
                  </a:solidFill>
                </a:ln>
                <a:solidFill>
                  <a:srgbClr val="00FF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Benediction</a:t>
            </a:r>
            <a:r>
              <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Ebrima" panose="02000000000000000000" pitchFamily="2" charset="0"/>
                <a:ea typeface="Ebrima" panose="02000000000000000000" pitchFamily="2" charset="0"/>
                <a:cs typeface="Ebrima" panose="02000000000000000000" pitchFamily="2" charset="0"/>
              </a:rPr>
              <a:t> </a:t>
            </a:r>
            <a:endParaRPr kumimoji="0" lang="am-ET" sz="4800" b="1" i="0" u="none" strike="noStrike" kern="1200" cap="none" spc="0" normalizeH="0" baseline="0" noProof="0" dirty="0">
              <a:ln w="28575">
                <a:solidFill>
                  <a:srgbClr val="C00000"/>
                </a:solidFill>
              </a:ln>
              <a:solidFill>
                <a:srgbClr val="FFC000"/>
              </a:solidFill>
              <a:effectLst>
                <a:glow rad="101600">
                  <a:srgbClr val="196B24">
                    <a:satMod val="175000"/>
                    <a:alpha val="40000"/>
                  </a:srgbClr>
                </a:glow>
                <a:innerShdw blurRad="63500" dist="50800" dir="18900000">
                  <a:prstClr val="black">
                    <a:alpha val="50000"/>
                  </a:prstClr>
                </a:innerShdw>
              </a:effectLst>
              <a:uLnTx/>
              <a:uFillTx/>
              <a:latin typeface="Nyala" panose="02000504070300020003" pitchFamily="2" charset="0"/>
              <a:ea typeface="Ebrima" panose="02000000000000000000" pitchFamily="2" charset="0"/>
              <a:cs typeface="Ebrima" panose="02000000000000000000" pitchFamily="2" charset="0"/>
            </a:endParaRPr>
          </a:p>
        </p:txBody>
      </p:sp>
      <p:sp>
        <p:nvSpPr>
          <p:cNvPr id="16" name="TextBox 15">
            <a:extLst>
              <a:ext uri="{FF2B5EF4-FFF2-40B4-BE49-F238E27FC236}">
                <a16:creationId xmlns:a16="http://schemas.microsoft.com/office/drawing/2014/main" id="{DC9137C1-C1F7-1E66-C9CD-3E53CC772A5E}"/>
              </a:ext>
            </a:extLst>
          </p:cNvPr>
          <p:cNvSpPr txBox="1"/>
          <p:nvPr/>
        </p:nvSpPr>
        <p:spPr>
          <a:xfrm>
            <a:off x="294944" y="5994175"/>
            <a:ext cx="9671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m-ET" sz="3200" b="0" i="0" u="none" strike="noStrike" kern="1200" cap="none" spc="0" normalizeH="0" baseline="0" noProof="0" dirty="0">
                <a:ln>
                  <a:noFill/>
                </a:ln>
                <a:solidFill>
                  <a:srgbClr val="FF0000"/>
                </a:solidFill>
                <a:effectLst/>
                <a:uLnTx/>
                <a:uFillTx/>
                <a:latin typeface="Ebrima" panose="02000000000000000000" pitchFamily="2" charset="0"/>
                <a:ea typeface="Ebrima" panose="02000000000000000000" pitchFamily="2" charset="0"/>
                <a:cs typeface="Ebrima" panose="02000000000000000000" pitchFamily="2" charset="0"/>
              </a:rPr>
              <a:t>ይ.ካ.</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54B12C21-855E-4CBF-E8A3-5FEB88509686}"/>
              </a:ext>
            </a:extLst>
          </p:cNvPr>
          <p:cNvPicPr>
            <a:picLocks noChangeAspect="1"/>
          </p:cNvPicPr>
          <p:nvPr/>
        </p:nvPicPr>
        <p:blipFill rotWithShape="1">
          <a:blip r:embed="rId4">
            <a:alphaModFix amt="20000"/>
          </a:blip>
          <a:srcRect l="21344" t="14512" r="33045" b="14797"/>
          <a:stretch>
            <a:fillRect/>
          </a:stretch>
        </p:blipFill>
        <p:spPr>
          <a:xfrm>
            <a:off x="10379199" y="5120333"/>
            <a:ext cx="1499359" cy="1458217"/>
          </a:xfrm>
          <a:prstGeom prst="ellipse">
            <a:avLst/>
          </a:prstGeom>
        </p:spPr>
      </p:pic>
      <p:sp>
        <p:nvSpPr>
          <p:cNvPr id="19" name="Slide Number Placeholder 18">
            <a:extLst>
              <a:ext uri="{FF2B5EF4-FFF2-40B4-BE49-F238E27FC236}">
                <a16:creationId xmlns:a16="http://schemas.microsoft.com/office/drawing/2014/main" id="{B2F63EEF-E0E6-1FE8-00AC-271AE22BDBCD}"/>
              </a:ext>
            </a:extLst>
          </p:cNvPr>
          <p:cNvSpPr>
            <a:spLocks noGrp="1"/>
          </p:cNvSpPr>
          <p:nvPr>
            <p:ph type="sldNum" sz="quarter" idx="12"/>
          </p:nvPr>
        </p:nvSpPr>
        <p:spPr/>
        <p:txBody>
          <a:bodyPr/>
          <a:lstStyle/>
          <a:p>
            <a:fld id="{4BF62321-A73C-410C-BE04-8B3F66A4475F}" type="slidenum">
              <a:rPr lang="en-US" smtClean="0"/>
              <a:t>97</a:t>
            </a:fld>
            <a:endParaRPr lang="en-US"/>
          </a:p>
        </p:txBody>
      </p:sp>
    </p:spTree>
    <p:extLst>
      <p:ext uri="{BB962C8B-B14F-4D97-AF65-F5344CB8AC3E}">
        <p14:creationId xmlns:p14="http://schemas.microsoft.com/office/powerpoint/2010/main" val="1426533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E234BA-6AD9-469F-0AD6-AD76C168BA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8537E5-A3C9-F38A-1825-C0519DFFC38B}"/>
              </a:ext>
            </a:extLst>
          </p:cNvPr>
          <p:cNvPicPr>
            <a:picLocks noChangeAspect="1"/>
          </p:cNvPicPr>
          <p:nvPr/>
        </p:nvPicPr>
        <p:blipFill>
          <a:blip r:embed="rId3"/>
          <a:stretch>
            <a:fillRect/>
          </a:stretch>
        </p:blipFill>
        <p:spPr>
          <a:xfrm>
            <a:off x="-12250" y="1"/>
            <a:ext cx="12204249" cy="6851122"/>
          </a:xfrm>
          <a:prstGeom prst="rect">
            <a:avLst/>
          </a:prstGeom>
        </p:spPr>
      </p:pic>
    </p:spTree>
    <p:extLst>
      <p:ext uri="{BB962C8B-B14F-4D97-AF65-F5344CB8AC3E}">
        <p14:creationId xmlns:p14="http://schemas.microsoft.com/office/powerpoint/2010/main" val="2531168312"/>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23160F-DB1A-1473-3827-A8A25B4F7D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9E6969-3C98-1240-C47C-DA9E4D88EB5A}"/>
              </a:ext>
            </a:extLst>
          </p:cNvPr>
          <p:cNvPicPr>
            <a:picLocks noChangeAspect="1"/>
          </p:cNvPicPr>
          <p:nvPr/>
        </p:nvPicPr>
        <p:blipFill>
          <a:blip r:embed="rId3"/>
          <a:stretch>
            <a:fillRect/>
          </a:stretch>
        </p:blipFill>
        <p:spPr>
          <a:xfrm>
            <a:off x="0" y="-12997"/>
            <a:ext cx="12192000" cy="6883993"/>
          </a:xfrm>
          <a:prstGeom prst="rect">
            <a:avLst/>
          </a:prstGeom>
        </p:spPr>
      </p:pic>
    </p:spTree>
    <p:extLst>
      <p:ext uri="{BB962C8B-B14F-4D97-AF65-F5344CB8AC3E}">
        <p14:creationId xmlns:p14="http://schemas.microsoft.com/office/powerpoint/2010/main" val="412432425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246897</TotalTime>
  <Words>695</Words>
  <Application>Microsoft Office PowerPoint</Application>
  <PresentationFormat>Widescreen</PresentationFormat>
  <Paragraphs>193</Paragraphs>
  <Slides>143</Slides>
  <Notes>143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143</vt:i4>
      </vt:variant>
    </vt:vector>
  </HeadingPairs>
  <TitlesOfParts>
    <vt:vector size="150" baseType="lpstr">
      <vt:lpstr>Aptos</vt:lpstr>
      <vt:lpstr>Aptos Display</vt:lpstr>
      <vt:lpstr>Arial</vt:lpstr>
      <vt:lpstr>Ebrima</vt:lpstr>
      <vt:lpstr>Nyala</vt:lpstr>
      <vt:lpstr>Segoe UI 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BEKLE, SAMUEL</dc:creator>
  <cp:lastModifiedBy>Melithical .</cp:lastModifiedBy>
  <cp:revision>581</cp:revision>
  <dcterms:created xsi:type="dcterms:W3CDTF">2024-07-22T17:07:10Z</dcterms:created>
  <dcterms:modified xsi:type="dcterms:W3CDTF">2026-01-26T17:38:10Z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d1c7476-f302-47ca-97a0-972f32671471_Enabled">
    <vt:lpwstr>true</vt:lpwstr>
  </property>
  <property fmtid="{D5CDD505-2E9C-101B-9397-08002B2CF9AE}" pid="3" name="MSIP_Label_2d1c7476-f302-47ca-97a0-972f32671471_SetDate">
    <vt:lpwstr>2024-07-22T18:02:37Z</vt:lpwstr>
  </property>
  <property fmtid="{D5CDD505-2E9C-101B-9397-08002B2CF9AE}" pid="4" name="MSIP_Label_2d1c7476-f302-47ca-97a0-972f32671471_Method">
    <vt:lpwstr>Standard</vt:lpwstr>
  </property>
  <property fmtid="{D5CDD505-2E9C-101B-9397-08002B2CF9AE}" pid="5" name="MSIP_Label_2d1c7476-f302-47ca-97a0-972f32671471_Name">
    <vt:lpwstr>Internal</vt:lpwstr>
  </property>
  <property fmtid="{D5CDD505-2E9C-101B-9397-08002B2CF9AE}" pid="6" name="MSIP_Label_2d1c7476-f302-47ca-97a0-972f32671471_SiteId">
    <vt:lpwstr>72e15514-5be9-46a8-8b0b-af9b1b77b3b8</vt:lpwstr>
  </property>
  <property fmtid="{D5CDD505-2E9C-101B-9397-08002B2CF9AE}" pid="7" name="MSIP_Label_2d1c7476-f302-47ca-97a0-972f32671471_ActionId">
    <vt:lpwstr>8ffdcb2d-a8fb-4872-afaf-9eb8b2bb1c2c</vt:lpwstr>
  </property>
  <property fmtid="{D5CDD505-2E9C-101B-9397-08002B2CF9AE}" pid="8" name="MSIP_Label_2d1c7476-f302-47ca-97a0-972f32671471_ContentBits">
    <vt:lpwstr>0</vt:lpwstr>
  </property>
</Properties>
</file>